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9" autoAdjust="0"/>
    <p:restoredTop sz="97312" autoAdjust="0"/>
  </p:normalViewPr>
  <p:slideViewPr>
    <p:cSldViewPr>
      <p:cViewPr varScale="1">
        <p:scale>
          <a:sx n="62" d="100"/>
          <a:sy n="62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644634-2983-4785-A876-569067416442}" type="datetimeFigureOut">
              <a:rPr lang="sk-SK" smtClean="0"/>
              <a:pPr/>
              <a:t>29. 1. 2013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6263E4-71EA-47EA-A468-48CBC6A81A7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endParaRPr lang="sk-SK" sz="1100" b="1" dirty="0" smtClean="0">
              <a:solidFill>
                <a:srgbClr val="FFFF00"/>
              </a:solidFill>
            </a:endParaRPr>
          </a:p>
          <a:p>
            <a:pPr algn="l">
              <a:lnSpc>
                <a:spcPct val="170000"/>
              </a:lnSpc>
            </a:pPr>
            <a:endParaRPr lang="sk-SK" sz="1100" b="1" dirty="0" smtClean="0">
              <a:solidFill>
                <a:srgbClr val="FFFF00"/>
              </a:solidFill>
            </a:endParaRPr>
          </a:p>
          <a:p>
            <a:pPr algn="l">
              <a:lnSpc>
                <a:spcPct val="170000"/>
              </a:lnSpc>
            </a:pPr>
            <a:endParaRPr lang="sk-SK" sz="1100" b="1" dirty="0" smtClean="0">
              <a:solidFill>
                <a:srgbClr val="FFFF00"/>
              </a:solidFill>
            </a:endParaRPr>
          </a:p>
          <a:p>
            <a:pPr algn="l">
              <a:lnSpc>
                <a:spcPct val="170000"/>
              </a:lnSpc>
              <a:buNone/>
            </a:pPr>
            <a:endParaRPr lang="sk-SK" sz="1100" b="1" dirty="0" smtClean="0">
              <a:solidFill>
                <a:srgbClr val="FFFF00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sk-SK" sz="1100" b="1" dirty="0" smtClean="0">
                <a:solidFill>
                  <a:srgbClr val="FFFF00"/>
                </a:solidFill>
              </a:rPr>
              <a:t> </a:t>
            </a:r>
            <a:r>
              <a:rPr lang="sk-SK" sz="1400" b="1" dirty="0" smtClean="0">
                <a:solidFill>
                  <a:srgbClr val="FFFF00"/>
                </a:solidFill>
              </a:rPr>
              <a:t>Projekt  </a:t>
            </a:r>
            <a:r>
              <a:rPr lang="sk-SK" sz="1400" b="1" dirty="0">
                <a:solidFill>
                  <a:srgbClr val="FFFF00"/>
                </a:solidFill>
              </a:rPr>
              <a:t>spolufinancovaný z : </a:t>
            </a:r>
            <a:r>
              <a:rPr lang="sk-SK" sz="1400" b="1" dirty="0">
                <a:solidFill>
                  <a:srgbClr val="002060"/>
                </a:solidFill>
              </a:rPr>
              <a:t>Európsky sociálny fond a Štátny </a:t>
            </a:r>
            <a:r>
              <a:rPr lang="sk-SK" sz="1400" b="1" dirty="0" smtClean="0">
                <a:solidFill>
                  <a:srgbClr val="002060"/>
                </a:solidFill>
              </a:rPr>
              <a:t>rozpočet  Slovenskej republiky</a:t>
            </a:r>
            <a:endParaRPr lang="sk-SK" sz="14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k-SK" sz="1400" b="1" dirty="0">
                <a:solidFill>
                  <a:srgbClr val="FFFF00"/>
                </a:solidFill>
              </a:rPr>
              <a:t>Prioritná os: </a:t>
            </a:r>
            <a:r>
              <a:rPr lang="sk-SK" sz="1400" b="1" dirty="0">
                <a:solidFill>
                  <a:srgbClr val="002060"/>
                </a:solidFill>
              </a:rPr>
              <a:t>Podpora vzdelávania osôb s osobitými vzdelávacími potrebami</a:t>
            </a:r>
            <a:endParaRPr lang="sk-SK" sz="14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k-SK" sz="1400" b="1" dirty="0">
                <a:solidFill>
                  <a:srgbClr val="FFFF00"/>
                </a:solidFill>
              </a:rPr>
              <a:t>Opatrenie</a:t>
            </a:r>
            <a:r>
              <a:rPr lang="sk-SK" sz="1400" b="1" dirty="0" smtClean="0">
                <a:solidFill>
                  <a:srgbClr val="FFFF00"/>
                </a:solidFill>
              </a:rPr>
              <a:t>:</a:t>
            </a:r>
            <a:r>
              <a:rPr lang="sk-SK" sz="1400" b="1" dirty="0" smtClean="0">
                <a:solidFill>
                  <a:srgbClr val="002060"/>
                </a:solidFill>
              </a:rPr>
              <a:t>  </a:t>
            </a:r>
            <a:r>
              <a:rPr lang="sk-SK" sz="1400" b="1" dirty="0">
                <a:solidFill>
                  <a:srgbClr val="002060"/>
                </a:solidFill>
              </a:rPr>
              <a:t>Zvyšovanie vzdelanostnej úrovne príslušníkov </a:t>
            </a:r>
            <a:r>
              <a:rPr lang="sk-SK" sz="1400" b="1" dirty="0" err="1">
                <a:solidFill>
                  <a:srgbClr val="002060"/>
                </a:solidFill>
              </a:rPr>
              <a:t>marginalizovaných</a:t>
            </a:r>
            <a:r>
              <a:rPr lang="sk-SK" sz="1400" b="1" dirty="0">
                <a:solidFill>
                  <a:srgbClr val="002060"/>
                </a:solidFill>
              </a:rPr>
              <a:t> </a:t>
            </a:r>
            <a:r>
              <a:rPr lang="sk-SK" sz="1400" b="1" dirty="0" smtClean="0">
                <a:solidFill>
                  <a:srgbClr val="002060"/>
                </a:solidFill>
              </a:rPr>
              <a:t>  </a:t>
            </a:r>
            <a:r>
              <a:rPr lang="sk-SK" sz="1400" b="1" dirty="0" err="1" smtClean="0">
                <a:solidFill>
                  <a:srgbClr val="002060"/>
                </a:solidFill>
              </a:rPr>
              <a:t>rómských</a:t>
            </a:r>
            <a:r>
              <a:rPr lang="sk-SK" sz="1400" b="1" dirty="0" smtClean="0">
                <a:solidFill>
                  <a:srgbClr val="002060"/>
                </a:solidFill>
              </a:rPr>
              <a:t> komunít</a:t>
            </a:r>
            <a:endParaRPr lang="sk-SK" sz="14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k-SK" sz="1400" b="1" dirty="0" smtClean="0">
                <a:solidFill>
                  <a:srgbClr val="FFFF00"/>
                </a:solidFill>
              </a:rPr>
              <a:t>Trvanie </a:t>
            </a:r>
            <a:r>
              <a:rPr lang="sk-SK" sz="1400" b="1" dirty="0">
                <a:solidFill>
                  <a:srgbClr val="FFFF00"/>
                </a:solidFill>
              </a:rPr>
              <a:t>projektu:</a:t>
            </a:r>
            <a:r>
              <a:rPr lang="sk-SK" sz="1400" b="1" dirty="0">
                <a:solidFill>
                  <a:srgbClr val="002060"/>
                </a:solidFill>
              </a:rPr>
              <a:t> </a:t>
            </a:r>
            <a:r>
              <a:rPr lang="sk-SK" sz="1600" b="1" dirty="0">
                <a:solidFill>
                  <a:srgbClr val="002060"/>
                </a:solidFill>
              </a:rPr>
              <a:t>2/ 2010 - </a:t>
            </a:r>
            <a:r>
              <a:rPr lang="sk-SK" sz="1600" b="1" dirty="0" smtClean="0">
                <a:solidFill>
                  <a:srgbClr val="002060"/>
                </a:solidFill>
              </a:rPr>
              <a:t>1/ 2013</a:t>
            </a:r>
            <a:endParaRPr lang="sk-SK" sz="14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endParaRPr lang="sk-SK" sz="11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k-SK" sz="1400" b="1" dirty="0" smtClean="0">
                <a:solidFill>
                  <a:srgbClr val="002060"/>
                </a:solidFill>
              </a:rPr>
              <a:t>Cieľ </a:t>
            </a:r>
            <a:r>
              <a:rPr lang="sk-SK" sz="1400" b="1" dirty="0">
                <a:solidFill>
                  <a:srgbClr val="002060"/>
                </a:solidFill>
              </a:rPr>
              <a:t>projektu</a:t>
            </a:r>
            <a:r>
              <a:rPr lang="sk-SK" sz="2400" b="1" dirty="0">
                <a:solidFill>
                  <a:srgbClr val="002060"/>
                </a:solidFill>
              </a:rPr>
              <a:t>: </a:t>
            </a:r>
            <a:r>
              <a:rPr lang="sk-SK" sz="1800" b="1" dirty="0">
                <a:solidFill>
                  <a:srgbClr val="FFFF00"/>
                </a:solidFill>
              </a:rPr>
              <a:t>Rozvoj vedomostných, výchovných a pracovných zručností </a:t>
            </a:r>
            <a:r>
              <a:rPr lang="sk-SK" sz="1800" b="1" dirty="0" err="1">
                <a:solidFill>
                  <a:srgbClr val="FFFF00"/>
                </a:solidFill>
              </a:rPr>
              <a:t>rómských</a:t>
            </a:r>
            <a:r>
              <a:rPr lang="sk-SK" sz="1800" b="1" dirty="0">
                <a:solidFill>
                  <a:srgbClr val="FFFF00"/>
                </a:solidFill>
              </a:rPr>
              <a:t> žiakov smerujúcich k sociálnej integrácii a </a:t>
            </a:r>
            <a:r>
              <a:rPr lang="sk-SK" sz="1800" b="1" dirty="0" err="1">
                <a:solidFill>
                  <a:srgbClr val="FFFF00"/>
                </a:solidFill>
              </a:rPr>
              <a:t>predprofesijnej</a:t>
            </a:r>
            <a:r>
              <a:rPr lang="sk-SK" sz="1800" b="1" dirty="0">
                <a:solidFill>
                  <a:srgbClr val="FFFF00"/>
                </a:solidFill>
              </a:rPr>
              <a:t> príprave</a:t>
            </a:r>
            <a:endParaRPr lang="sk-SK" sz="1100" dirty="0">
              <a:solidFill>
                <a:srgbClr val="FFFF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000" b="1" spc="0" dirty="0" smtClean="0">
                <a:ln/>
                <a:solidFill>
                  <a:schemeClr val="accent3"/>
                </a:solidFill>
                <a:effectLst/>
              </a:rPr>
              <a:t>Zvonec a koniec...</a:t>
            </a:r>
            <a:br>
              <a:rPr lang="sk-SK" sz="4000" b="1" spc="0" dirty="0" smtClean="0">
                <a:ln/>
                <a:solidFill>
                  <a:schemeClr val="accent3"/>
                </a:solidFill>
                <a:effectLst/>
              </a:rPr>
            </a:br>
            <a:endParaRPr lang="sk-SK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1152127" cy="11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14573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88840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892480" cy="6192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24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endParaRPr lang="sk-SK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95536" y="836712"/>
            <a:ext cx="63001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FF00"/>
                </a:solidFill>
              </a:rPr>
              <a:t>Pobyt sa uskutočnil od 12.11.2012 do 16.11.2012. Zúčastnilo sa ho 40 žiakov, ktorí sa zapájali </a:t>
            </a:r>
          </a:p>
          <a:p>
            <a:r>
              <a:rPr lang="sk-SK" sz="2400" dirty="0" smtClean="0">
                <a:solidFill>
                  <a:srgbClr val="FFFF00"/>
                </a:solidFill>
              </a:rPr>
              <a:t>do aktivít  v škole počas konania projektu. </a:t>
            </a:r>
          </a:p>
          <a:p>
            <a:pPr>
              <a:buNone/>
            </a:pPr>
            <a:r>
              <a:rPr lang="sk-SK" sz="24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sk-SK" sz="2400" dirty="0" smtClean="0">
                <a:solidFill>
                  <a:srgbClr val="FFFF00"/>
                </a:solidFill>
              </a:rPr>
              <a:t>Na bezpečný a príjemný pobyt žiakov dohliadali  pani učiteľky  Mgr. A. </a:t>
            </a:r>
            <a:r>
              <a:rPr lang="sk-SK" sz="2400" dirty="0" err="1" smtClean="0">
                <a:solidFill>
                  <a:srgbClr val="FFFF00"/>
                </a:solidFill>
              </a:rPr>
              <a:t>Dobrotová</a:t>
            </a:r>
            <a:r>
              <a:rPr lang="sk-SK" sz="2400" dirty="0" smtClean="0">
                <a:solidFill>
                  <a:srgbClr val="FFFF00"/>
                </a:solidFill>
              </a:rPr>
              <a:t>, Mgr. G. </a:t>
            </a:r>
            <a:r>
              <a:rPr lang="sk-SK" sz="2400" dirty="0" err="1" smtClean="0">
                <a:solidFill>
                  <a:srgbClr val="FFFF00"/>
                </a:solidFill>
              </a:rPr>
              <a:t>Ružinová</a:t>
            </a:r>
            <a:r>
              <a:rPr lang="sk-SK" sz="2400" dirty="0" smtClean="0">
                <a:solidFill>
                  <a:srgbClr val="FFFF00"/>
                </a:solidFill>
              </a:rPr>
              <a:t>, Mgr. K. Kučerová ,</a:t>
            </a:r>
          </a:p>
          <a:p>
            <a:pPr>
              <a:buNone/>
            </a:pPr>
            <a:r>
              <a:rPr lang="sk-SK" sz="2400" dirty="0" smtClean="0">
                <a:solidFill>
                  <a:srgbClr val="FFFF00"/>
                </a:solidFill>
              </a:rPr>
              <a:t>Mgr</a:t>
            </a:r>
            <a:r>
              <a:rPr lang="sk-SK" sz="2400" dirty="0" smtClean="0">
                <a:solidFill>
                  <a:srgbClr val="FFFF00"/>
                </a:solidFill>
              </a:rPr>
              <a:t>. J. </a:t>
            </a:r>
            <a:r>
              <a:rPr lang="sk-SK" sz="2400" dirty="0" err="1" smtClean="0">
                <a:solidFill>
                  <a:srgbClr val="FFFF00"/>
                </a:solidFill>
              </a:rPr>
              <a:t>Belková</a:t>
            </a:r>
            <a:r>
              <a:rPr lang="sk-SK" sz="2400" dirty="0" smtClean="0">
                <a:solidFill>
                  <a:srgbClr val="FFFF00"/>
                </a:solidFill>
              </a:rPr>
              <a:t> a pani asistentka L. </a:t>
            </a:r>
            <a:r>
              <a:rPr lang="sk-SK" sz="2400" dirty="0" err="1" smtClean="0">
                <a:solidFill>
                  <a:srgbClr val="FFFF00"/>
                </a:solidFill>
              </a:rPr>
              <a:t>Pokošová</a:t>
            </a:r>
            <a:r>
              <a:rPr lang="sk-SK" sz="2400" dirty="0" smtClean="0">
                <a:solidFill>
                  <a:srgbClr val="FFFF00"/>
                </a:solidFill>
              </a:rPr>
              <a:t>.</a:t>
            </a:r>
            <a:r>
              <a:rPr lang="sk-SK" sz="2400" dirty="0" smtClean="0">
                <a:solidFill>
                  <a:srgbClr val="C00000"/>
                </a:solidFill>
              </a:rPr>
              <a:t> </a:t>
            </a:r>
            <a:endParaRPr lang="sk-SK" sz="2400" dirty="0">
              <a:solidFill>
                <a:srgbClr val="C00000"/>
              </a:solidFill>
            </a:endParaRPr>
          </a:p>
        </p:txBody>
      </p:sp>
      <p:pic>
        <p:nvPicPr>
          <p:cNvPr id="8" name="irc_mi" descr="https://encrypted-tbn2.gstatic.com/images?q=tbn:ANd9GcTVAijcqLCsVboO3GG5nKS_WbnsWIS6VVZ1gdcnADq2beFYUJX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28800"/>
            <a:ext cx="21602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Users\NTB06\Desktop\Škola v prírode foto\PB162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3455244" cy="259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sk-SK" sz="3600" b="1" spc="0" dirty="0" smtClean="0">
                <a:ln/>
                <a:solidFill>
                  <a:schemeClr val="accent3"/>
                </a:solidFill>
                <a:effectLst/>
              </a:rPr>
              <a:t>Denný program školy v prírode     1.deň</a:t>
            </a:r>
            <a: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dirty="0" smtClean="0">
                <a:solidFill>
                  <a:srgbClr val="002060"/>
                </a:solidFill>
              </a:rPr>
              <a:t>Nástup detí  pred  školou a  spoločný  presun  autobusom  do  TH  Drotár  v  obci  Hronec.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Desiata spojená  s  oboznámením  sa  s  pravidlami  správania  sa  a  ubytovania  v  izbách  hotela.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Hygiena -  obed  - oboznámenie sa  so  zásadami  správneho  stolovania.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Oboznámenie  sa   s  areálom  v  ktorom  bude  prebiehať  škola  v  prírode,  voľné  hry  v  prírode.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Hygiena – olovrant,  spoločenské  hry  podľa  výberu  detí.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Hygiena – večera,  zoznamovací  večer  v  klubovni.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Večerná hygiena  spojená  s  oboznámením  sa  s  fungovaním  sprchovacích kútov.</a:t>
            </a:r>
          </a:p>
          <a:p>
            <a:r>
              <a:rPr lang="sk-SK" sz="2000" dirty="0" smtClean="0">
                <a:solidFill>
                  <a:srgbClr val="002060"/>
                </a:solidFill>
              </a:rPr>
              <a:t>Rozhovor  o  prvých  dojmoch,  čítanie  rozprávok  na  dobrú  noc, večierka.</a:t>
            </a:r>
            <a:endParaRPr lang="sk-SK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NTB06\Desktop\Škola v prírode foto\DSC0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20688"/>
            <a:ext cx="3552605" cy="2664296"/>
          </a:xfrm>
          <a:prstGeom prst="rect">
            <a:avLst/>
          </a:prstGeom>
          <a:noFill/>
        </p:spPr>
      </p:pic>
      <p:pic>
        <p:nvPicPr>
          <p:cNvPr id="10242" name="Picture 2" descr="C:\Users\NTB06\Desktop\Škola v prírode foto\DSC00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528392" cy="2646137"/>
          </a:xfrm>
          <a:prstGeom prst="rect">
            <a:avLst/>
          </a:prstGeom>
          <a:noFill/>
        </p:spPr>
      </p:pic>
      <p:pic>
        <p:nvPicPr>
          <p:cNvPr id="10243" name="Picture 3" descr="C:\Users\NTB06\Desktop\Škola v prírode foto\DSC00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456384" cy="2592135"/>
          </a:xfrm>
          <a:prstGeom prst="rect">
            <a:avLst/>
          </a:prstGeom>
          <a:noFill/>
        </p:spPr>
      </p:pic>
      <p:pic>
        <p:nvPicPr>
          <p:cNvPr id="10244" name="Picture 4" descr="C:\Users\NTB06\Desktop\Škola v prírode foto\PB1327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93014"/>
            <a:ext cx="3600400" cy="2700751"/>
          </a:xfrm>
          <a:prstGeom prst="rect">
            <a:avLst/>
          </a:prstGeom>
          <a:noFill/>
        </p:spPr>
      </p:pic>
      <p:pic>
        <p:nvPicPr>
          <p:cNvPr id="8" name="Picture 2" descr="https://encrypted-tbn3.gstatic.com/images?q=tbn:ANd9GcTITVsGTP0ZQgb7zV6S-SbKTKGQqCnf1z3XVP2gl_IzgNiD68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204864"/>
            <a:ext cx="1872208" cy="1784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spc="0" dirty="0" smtClean="0">
                <a:ln/>
                <a:solidFill>
                  <a:schemeClr val="accent3"/>
                </a:solidFill>
                <a:effectLst/>
              </a:rPr>
              <a:t>Denný program školy v prírode     2.deň</a:t>
            </a:r>
            <a:r>
              <a:rPr lang="sk-SK" sz="5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5400" b="1" spc="0" dirty="0" smtClean="0">
                <a:ln/>
                <a:solidFill>
                  <a:schemeClr val="accent3"/>
                </a:solidFill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Budíček–ranná  hygiena, upratovanie  izieb , bodovanie  izieb.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Raňajky, vyučovanie  podľa  rozvrhu  žiakov, prestávky, desiata.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Hygiena – obed, popoludňajší  odpočinok.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Turistika – orientácia  v  prírode, kvíz  o  prírode.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Olovrant, ručné  práce  podľa  výberu  detí.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Hygiena - večera, úprava  účesov – dievčatá, stolný tenis – chlapci.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Večerná  hygiena, čítanie rozprávok, večierka.</a:t>
            </a:r>
          </a:p>
          <a:p>
            <a:endParaRPr lang="sk-SK" dirty="0" smtClean="0">
              <a:solidFill>
                <a:srgbClr val="002060"/>
              </a:solidFill>
            </a:endParaRPr>
          </a:p>
          <a:p>
            <a:endParaRPr lang="sk-SK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   </a:t>
            </a:r>
            <a:endParaRPr lang="sk-SK" sz="2400" dirty="0">
              <a:solidFill>
                <a:schemeClr val="tx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194" name="AutoShape 2" descr="data:image/jpeg;base64,/9j/4AAQSkZJRgABAQAAAQABAAD/2wCEAAkGBhQSEBQUEhQWFRUWGBoYFxUYFxgYGBccFxwaFxUZFxsaHCgfGR4kHRcWIC8gIycpLC0sGB8xNjAqNSYuLCkBCQoKDgwOGg8PGi8kHyQsLC0yLik2LDQsLi8sLiktNCwvLS8sLCwsLCksLC0sKiosLC8sKSwpKSwsKSwsKiwsLP/AABEIAMgA/QMBIgACEQEDEQH/xAAcAAABBQEBAQAAAAAAAAAAAAAAAwQFBgcCAQj/xABIEAACAQMCBAMFBQUGAggHAAABAgMABBESIQUGEzEiQVEHMmFxgRQjQpGhM1JicrEkQ1OCksEV0Rc0RFSio8LwCCVkg7Kz8f/EABoBAQADAQEBAAAAAAAAAAAAAAADBAUCBgH/xAA1EQABAwIEAgkEAQMFAAAAAAABAAIDBBESITFBUWEFEyKBkaHB0fAUMnGx8QYj4RUzQlJy/9oADAMBAAIRAxEAPwDcaKKKIiiiiiIooooiKKKKIiiist5+9pMhle0sGClDpnucA6D5xQ52Ljzb8Pbv25e8MGJ2i7YxzzhbqtF4jxmC3UtNLHGACTrYLsO5wTk/SsL5x57nv30h2hgfIit+p0tSjvLdSZGFxuVzgbDc71Az8HRnBYF2La3kcl3bHbLNkkk4z8Aa5t+Fh5TNKMsfcU9kUe7t+95n0JrPfWNIy08zy5LRZROac8z5Dnz5Kf5W43Hw1W+wRmedxh7mUvFbDJB0wwA63UYHjYKx33AOK84vzrxB1Z5r6SNBvpt0WID4BsFz6bmmleaRkHzH++M/0FVXVsjjwHJWm0MbRnmeakuTfaTeW9s40zXEkjkq13KSkSj3QveSQncn3R2x8XN3z9xOU5N0sQ/dhgQD/VLraoWkXttQIYswIAIzp7Zz7uDv6dtqOrZHaGyNoYm6i5Tt+e7yNwBxKYuTgJpilJJ7DQIz+VaV7P8AmriU79O9s5BHjK3XT6HYZ+8ids79sp6jw9yMiXgcA/uk/LP9aVt7HpHVbyS27esMjx/mAcH8qnirGt+4k+CglonO+0AeK+l6KxPgXtRvrUgXOLyHzYKEuFHqMYWTHocE+ta9wXjcN3Ak1u4eN+xH6gg7qR2IO4rRZI2QXaVmSRPjNnCyfUUUVIo0UVE8xczw2SI02smRtEaRxvI7tgnSqqDvgHvVbf2iztd2kKWEqJcSaNc7pG+FBeRliUs2FUZyxHkPOiK9UUUURFFFFERRRRREUUUURFFFFERRRRREUUUURFBNFZZ7YOZHZ14fCxUOnUuWU4OgkhIgfLWQxb+EDyJFcvcGNLiumML3Bo1Vi9pvNTWlnpgbFxcHpwn93IzJL8kXfPqVrHra3EaBV7D8z6k/EnekLaSYlUlJMdshit8knwO5kJOT3A0J8kA8qd1jVk/WOAbotyig6tpLtVzKmQRtv6jI+O1dUUVRV5FFJTXIUoDnLtpHzwTv+VdySBRliAPUnA/M19sV8uF1RUcnFeo4WAalB8chB0ADuF/eb9Kka+uYW6r414doiikluNUnSjWSWTGrpxI0j49cKDRf2lyEOLe7h/jezmI//HapGwSOzAyUbp425Ei6VqX5E4+1jxCMZ+4u3EUq+SyNtDKB5EnwN8Dk9hUJyRZpe3ItJLmRJXDFJEETKSgLMrxvErocAn3iNsVZuYvY/frEehNFcEFSBpMEgKsCCuXKHGPMr/tV6CmkjcHAiyoVFTFIwsIN1tlFAorVWQqBz/KH4jw6IzrDo685YmMHIVYowvUBUkmRvI9jjtStlD1uNptlbS1Zs+kly+gf+XE3502uZ3k47cNHCHEMEEDSM6qELF52xsWJKyJsB5bkbU+9nC9R+IXRH7W6MaH1jtVEKEf5uofrXGrlJoxXWiiiu1GiiiiiIooooiKKKKIiiiiiIooooiK5dcjY4+Ix/vXVcyLkEZI+I7/TNETGdJ0GY2WT+BxpJ+ToMD6ofpWGcz3/AFOL3pZHjY9HwSDDKFiVSNiQQGDeJSQdQIJBqc505lhM8kFrBHO0ZKy3Ny0k6q495IlZtyPPcKDtiqBccInaVZftB1LsAVOlV7lVGo4XJPhG25qlVSRlpjLrFX6SKQOEgbcKYoriINjxFSf4QQP1JrusQrdCKKKRu7tY11N8gBuWJ7Ko8yaAEmwXwkAXKecD4Ot5xG3gcao0WSaUBmU6QuhN1IIy7AbGrPxbkPh5F3BBblrhbV3Ds8kgjZwwhXxucOxUsNuy58xUr7OeVntYXmnGLi4IZ1/w0H7OL5jJJ+Jx5UvPwNbi4extx0Ym/tF9IhId+qSEiDZyDJpYsfJFAGNWK3YY8DQ1YE8mNxcsnt3EscZjk0kKDgYI3AyGX/8AmKWm4jGh0u41egyT88DJA+dbPxb2U8Plh6aW6QOo8E0ShJEI7NqG7/Js5/WmfsnS3htTbgRrdRySxz4I1zNEwzKCTqdSskTZ7DWBtUP0IJzOSn/1AgZNz8lid9bvKNcTRTL5BlXI+CupGD+R+Nbx7Kb/AKvDIgZ2neMsjl1KyIQciNwWY5VSoBycjFV/2ucrQxRf8QiURujoLgrsJY5GCamA7urMpDd8ZBztiG9jfHYlv7lDKqCZIdCPlDK6lxmMNjUQpA275HpU0LXRPwajioJntlZj0N9FsDcOiMolMaGUAqJNK6wD3AbGQD6ZpzRVU559pFtwoR9cSO0mdKRhSQFxlm1MABkgfE/I1bVNWuisgb/4gxI2m2sXkOcAPMiN/pVWJ+lc3XP3G543EFjHDqBALCXUM7alZiqAjOcnbbzpZNEtw7japFxHiAudQMtxKIAYsYjPQgL+EyAt048eIDxDbfe+chcK+zcMtYj7wiVn9dcn3kmf87NWRryDxJrRLWa4jigCrlIrcSDCEMDJIFA7gNu++M4qwn2a3NwM3HGLuZD3WPwIflh2XH0o1hzRzxkFpXEeYra3/b3EMXwkkRD+TEU/ByMisJ5u9iUaW+qxLmZc6lldfvAR+E6QFYHcdgd/PFaXyTznbT20MZnQTxxqksUhEcodFCvlGOfezuMj419IsvgIOitlFFFfF9RRRRREUUUURFFFFERRRRREVHcx3bxWdzJEC0iQyOgAySyoxUAee4FSNV7nzmj7BYyTKA0hxHCp7NI5wgPwG7H4KaIvnZOJGCKFBDIzuoYAjSW1bl8HxEEk+LGD6mpa0kdlzIgQ/uhtR+pwB+Wa9ghILPIxklc6pJW3Z2Pck+noPIUorZ/99/PavPTPY4nAO9ekhY9oGM9w0XtFFFV1YXEwbHhIB9SCR+QI/rSHDr02M4upOjcMo8ImzHoPc9HSSqsfUqx2706ptxC2DxkHbG4OgPj/ACkHP03qeGQscFDNEHtN1uXDrzqwxS6WTqIr6W95dahsH4jOKQ5GH33Ei3v/AGzHx0LBB0vppP6msz9kdvK7l4bsdOJtNxa6SY2DBjHJD4iFJx5KpBVgc+eh3ttPBcG6swjs6hZ7d20CYJnpuj4OiRclckaWXY40g1uNNisB4JCujKCMHcHuKz7lzilna8V4hbloYPFB0VOmNdreISLGThdsR5UHPbauuKe0S51xW6WZt5pzpR7iWMxqdhnTCzM+5AHugkgZ8qi+X+Fu880Mn2W5tY3bqMypLLJcMFLySAk6H16wQRgKqKucEiQuAUQaSpjmrjUXECtjbMsymSN7mVDqjijicSaC48JkdkVQoJIGonGKleLcKiuo2juEEiN5HuPip7qw8iNxS1vbpGoWNVRR2VVCqPkBsKLm5WNGeRgiKMszHCqB3JJ7VEXXUzW2Cb8gcTka3lhuHLyWkzwNKx3kVQrxSN8TG65PqCaxjmLjH2+8nuW8Ubnpwg9hDGSE2PbUdTkfxVZ+K8wFOF3cqZV+K3LLADs32cIsTSlTuMxxsf8A7iVTUQAADYAYA+A7Vp0jLnEVYo4wXFx2UBxTl6NVLKWB7KvcEnZQM796krDhpiQATSggb6X0jPnjAr0/eTfwxfq5G3+lT+bU9q0ImEk2VsQRkk4Vy/UYYae4b+a4lP8A6qbPwuM+8GPxLyE/q1O6Kk6tnAKQQxj/AIjwTIcFh/wwfnk/1NP+XuTI728itkjUBvvJmA3SJCNePQsSEB9W+FcM2Bk7AdzWt+x7lvo2rXUgxLdYZQe6wr+xX4ZBLn+celV6gtY2wGZVaqLI2WAFyr+q4GB2Fe0UVmrJRRRRREUUUURFFFFERRRRREVnftviP2GCTGUhuo3k9FUq8YY/JnX860Sm3EeHxzwvDMoeORSrqc7htiMjcfMV8cLiy+tOEgr5hupZJpliXKw6Q7N2Min3ceYVsbeoye2KmQKRhuBK8s4GOrIzKPJY1OiFB6KsaqAPSi8uemhbGcYAHqSQqj8yK8/NbHgZoMl6OG+DrH6nNLUVykQHz8z5nHbJ8+9dVArCKU4Tw65u8m0tzKgOOqzLHGSNiFZt3x/CDTDin7IjOkMUQt+6HZUY/kTWlcxcrSXEqWsTLFaQwAacyganZ1QhY2UOUWLYM2AZMkN2q9SwNeMTlQq6h0ZwtULylypxC14ikjQxpE6stwUmVgwwTGSpAJZWxvjsSPWtNrOuZL2ThcFraWUzNIWZyZ8SnpoNwRgYVpCMY3GGwasHKPOqXgMbL0rlBl4Scgj9+I/jT9R2Pqb4wjshZxxHtlT0tjG0iSNGjSJnQ5UFkz30sRlc/CkeHcHhgLmGMIZG1PjJ1HJPmTgZZjpGACxwNzVf4pzywvXsbaFXuFAOZ5kgjOpQyhM5eU4I2UDz32qmcY45fqHk4nL9njUlVsxHcwiYqBkdaEElCxKgmQg4zgCpQ0lRFwClubY5rd9NpxO4aQtkWIxPMQTlhGQrOmBnGsY23akZOS5LjXJeXUkcMOC7X0iSlCQGGLdD0I2II2d5DuuU3GU+A88Jax/dQIshAPQi0pGjY/vnXUSR6O8rnzSKoDmTjlxdsHmfqyFgsMeNMSO50r00zgd/eJLYB3oXtabalW6eglnaZPtYM7n04pR+BQ31xLNaTT6IgsSXE2XadxkyFlbGlACihVC4G+PKo/ivD7u2QvJFG6jA1pKMEsQq+Fhq3JG1X3hPDVt4I4V3CDBP7x7sx+ZJP1qs84XuueOEe7EOo/8AM2ViH0GpvqtacWJtmgrmIObZrSoOzt9CAdz3Y+rHdj+dLVN8mcnrxBrhpZZY44isaiJlVi5XWzMSp2AKgD4moN4GjlnhZtZgmeLXjGsIdmx5HBGRVlkzS8xjZXWStLsA29F7T3gPAJb64MMLrHoTXJIy68AnSihcjJJz57AH5VFvfxg4MiA+hZf+dWr2U3X/AMzlCEMjW2XxuAUkXRkj1DNXNTIWxktOa+TvszslVfhaCaUJOCYoZB9tZN1SNZRGx7g4YnfG4UOcHFfTyKAABsB2ArITwMcP4RcQsga5vHliAU5M0k7OkABPkEIYjyw3ma1XhdqYoIo2bWyIilv3iqgE/XGazXSmQ3KyZXueQXJ1RRRXKhRRRRREUUUURFFFFERRRRREUUUURfNi2Rt5ZbV9ngdlwdsoWJicfBlKnNMuNRSOEWEamBaUr6rArSv89lzj4VvXOPIFvxAKz6op0GEnjwHUd9LZ2dc/hPqcYyapvAfZjf2vEraYy280UTPlvHHIVdCjZTBXODkYbuKzzSWmxjRaQrLw4Dqs/tr0O7AHIKq6H1Vsg/kV/WnVW7nv2Ti3P2zhyOdJPVtF3BRt3MA7gg4OgbHyxjBpVvfI48LA+ozgj4EHcH51RqacxHLRX6apEoz1Sk8AdSrDIYYI+dStjznxGGMRrLDKqjCvNG5kAGwyyMA+PUjJ86hri+RMZbc7BRuzE9gqjcmkryaa3Di5haKRdD9M+90pCNLbeYGrI8ipBxXyHrmi7NF9m6lxs/VOnZ5JXmnkMsz4DOQAAB7qIo2VR6D51Ocg8oC+urmQu8Zt440hlQ4aOZiZNS+RwoAKnYhyPOq7Z3JuHWK0UzzN7qLnA/ikJ2RR5k4rd+SOVhYWaw51SEmSaT9+R93Py2Cj4KKuUkby8yPVKslY1gijWPe1C0xLA16iCdPuXIGI7iJjmOeIntpfZk7r1B3XBqDe0zGYupN0yMGPrS6P9JbFfRHMfLNvfQGG5jDodx5Mh8mQ91Yev0OQcV8/SWbwSS28v7SBzGx7agN0cfB1Kt9asThze00q/wBCOhlJhmaCdRcDvHr4prws/coMAFRpIG2Cvhb9Rn61K8rQCW9JJGLdcgZ3MkgxnHoqat/VqjXxH1JD2xqYfFRufqAB9KYWvClKBnH3hJcsCQwZt9iN9s4+ld0UJlkLhstPpJz2wNpxrv8AgaeOvcVqk86orOxwqgsx9AoyT+QrOFnL65pNmkYyNn8IPur/AJVCj6U1uLidyttHNcTmQgNAD1WKjcjtkDIA3PbOdqv/AC77MJHdJb/QEU6hajx6j5dZvdIB30qCD5nyrV61sRJdqvNteIyb6pz7IAejeSr4leYaPRikYDY+GSBkenwrNoy0kQkfxtI/WlXVo6uttcqah7uoEjPlX0WiBQAAAB2AGAPkB2qjcx+zFXLSWTCGQksYmyYXJ3OPOIk+a5X+HzqrFM0PcX7qNjwHEu3vpzUGvOvD44wkPCCTj3Witgv1cli3zIq6ciX9vPada2t0tgzMHRVRRrTY7oAHHo1Z/wAqcpR3Es68RdoGhIBtOoI8rgEys+cuhJIBUgeHOd6tlt7QrCFxBA8K20KkPJq0oux0RwKMtMxbclQQBk5JNRShl7MuonYAeyleMcdgtuLpJda3EdrqtokUuxkkkdJWVR2bQqjUSABnekf+l66V5C3DwyEAxhZlDLjOsSs2xbGkgKMD1PcVubibXd1NdMrIjhY4UYYYRR5IZh5FmZmx5bU14nHrUp1CgKnUEUNIwPh8PcjvjZSd+4qoZyDhCxpqwiTC21luXL/GVu7WG4QFVlQOFPcZ8j8qkKxTlT2hX1pAIGtBcRJhYS0sUEixqAFV1VWUkY77H1q98p+0mK8l6EkUltcaSyxyYZZAPeMbrs+PMbH8ji0HtdoVbbKx2hVwoqkcw+16ytZkj1Gb7xUmkj8UcGrODI42LeE+Ab4Vj5YN2VgRkbg+ddqRe0UUURFFFFERRRXEoJU6Tg42OM4+OPOiJCTisSzLA0iCZ1LLGWGtlXuQvcj/AJH0NOqp3FrIsjrBZrdqrhppHm6Uski7ZgfTvIn72pFXGhSMEKhwfjcUcqdS44hDk6RbXcWVJPhA6xhYvudtMxycd6IrxRRRREVA8a5EsbttVxaxO57vp0ufmy4Y/U1K8Q4nFAhkmkSJB3Z2Cr+ZNUYe01r27W04VHr7NLdSKwijjyMlVOGckbDsCSO4yQRWjgnJdlaHVbW0UbfvhQX+Ws5b9aZ85ez624kF62tJFBVZYmCvpb3kOQQyn0IPnjGTVmooia8N4csMaoCWIVVaRsa5CoC6pCANTHG5p1RRRE24jxGO3ieWZxHGg1M7HAA/97Y7kkCvn/nTj/2+++02kJjUxiNnmOOtpOUcRqNS4BIBJ3GO2K1z2o8vyXnDZI4RqkVklVP8TptqKfMjOPjisctpw6hl+oPcEdww8iDsRXbWNfk5Uqqtmoy18OR48FF3HDJpV0vIiqcZ0oc7EHuzfKn/AC7yolxxCCGWSZkZZXk+8IJ0KNIGOw1EZx5U6phfXMkU0EkUrRHLxF0xqAkXsCQcZK4z3Ga6cxsbDgyVWm6Rq62rY2aQm5tn3281ql3xfh3B4hGAkRPaGIappPQke8c/vOfrVSuPa5OJ1lNvotFDa4wVaZsg6XJOFXB0+EHzOSdsVI8KiOdSBySSWfxMxPcljuTRYcKtUu7UygJD116hZjowAWAfJwFLBQTVGOaMmxBXuZ+iJYIjI4jIbX9s/JbVec2wQQQTXLGAT6QquDqUuurD6QdOkdydhVV5z54vLHiCgJG9syBlTGHkA/baZM7Op3C9ipG1Vv2l8dXiFxElqyPFAsgaQ5MbvLhWVSPewoHiG2SfrZOD2a8U4EkTMOvbgoHz4opoMiMk+hULn1DH027aW3z71lGJ7Wh7hkdOaf8AN3A7fi/DxPDpZ1Qy28hA8skxuPQkFSp7N8jnNeXbHpGOWRI8XS64nVR4CM/dZ8vBg7Y3DDfFTXK3AJzYqI72WKO5UvNEqJg9T3hGx3iyuASO/wClTnE+ExPALVWWNlUGEZGpDH7jgdzggZPoT61k1HSTARGw3F88tLfLqR3R7ponB2Vxl+VH1G3HGAoYRAylMBzqCxxliQvWmc6I8kEAE52xUNxPjbsjRyfdMupJI1fTIzBDlg2khIQxjJJwXDEKdjUxyz7MrviWiRwtvbDPTLIdKqzM+LeFjkrliQ0hxvkZq9FT3F3LzMdGQf7mvD3Vfu+Yi6ZMrnONoR0Yx4gSvVcdR8oSPCAQwOxGCZflb2ZX900cz2kKxK2o9d5ozMMdjnVJo89wM58xWi8S4JacBhinhtftczyrF1ZZVDqSrsGDMpWMeEjwhe/erFyhzwbySSGWA28qokqoZEkEkbkgOjJsQCMH+YetXGtDdAtKOLCLgeCjbb2VxyOjXhjZEGEtbeMQWyjIbDqCXm8QB8Rx/DvV7RAAABgDYAdhjtivaK6XaKKSurpI0Z5GCIgLMzHAUDckk9gBWXcR/wDiDton2tp2jPuSeBdYHdgjHKjtjO5z2FF9DSQSBotWooooviKKKofOPNjyyNZ2blSNrm5X+5B/uoj5zEef4Ac+9jEckjYml7zYBdsY57g1uqied+amuZ/s1tLNHDE+h5Lct1p58HEEOnfCDLOe2RjYKTTThl9eiJWg4jMyncC4iil88ENlVcEEEe9UXctaRkQYdBbRlwY2dNOvCNHqRgzO4dcrvq6g82p1ccdWGFDFF1FBWPpxPFmNjpVIsasavEBgdgCe1edmrpnkOiuCTva1ttdz/hbEdLE24fYgfm9/ZS541xQ/9shHytP+ctISyX8gIl4jNg+UUUMP/iCs360rFK2jVIojPcjUCB82wBSd/wAQSGJpHPhAztuWzsoUeZJIAHnmqJ6Rq3HCHeAHoFa+jp2i+Hxuom74PEjphGuruQ6Ieu7TMWG5YlydCKPEzADAHqRT/hl7/wAMuelHO8wMmviNw1szxRkLkprhTUjY91WbTGO/pXfCbSVXcswju5EDXE2Ro4bbHxrEpO3WYDUfLI1Hwqup3/waG4tGMxa14ZGpaOMM0bTDubi4Y+Ihj4lQ5LEhmySFr09HTOibikN3HUn9LDqZw91mCzR8utIsr1Jo1kidXRxlXUgqw9QRS9Uv2dc1G4V4ZWAeM/dI0fRmeDYJI8eAmfI9PYbAhTtV0q4CCLhVyLaoopnxPjENsmu4ljiT952Cj5DJ3PwFVke17hf/AHk6c419GfRn+fp6frmvq+K5Vh/tbWCDiMRtipmnD/aYVZe6BSkhH4ZGBbvjVp9d6svtT5/aGCCO0fSt3nF4rAoqr7wjYH3zkAMcAZ237ZlHwiMKRp7nJYklye+ot72c75qRjSc1nV1QyNuBwvdI8R4q8ZGmMMp0gsx0hSxAGRjJ7jt2prxNJ3jYO0KrjJwJCVxvkHPljPbyqVuLXqRtG3ZhjV/Tz7jY1Fx8UCKFnDIw2JKkq2PMEAg5qKpMjbFuiuf03D0fOXMqbB4sWkm3rqnlpr0DqadXmVzg+h3/ADrq5lVVJcjT8d8/DHmfhUZYXb4ZYo2dAfu3PgUA/hJbchTkbA7Yp5bI1vNFdSnqdNvGuPCqN4WMYIyCudWe5xVD6eQguA0z/PJe0qP6ipIA2IOxPOXEDa5O/ryUxwrlWWcAy6reHyjG0rj+L/CHw975U64lwmxhbpoJVcqFa3tpHDSqO3WAOMbnxOR37mpziXFIWP2Yz9OWVcIVJ1DXkIVYDAJ8gSCfKonhHKsojCSukK/iW3yHkI7s8rbgnv4Rnf3qwRUPJxyOLeAFxfnz+ZhQynrXdrtenK2g+ZFNrrizgLEW+zjACW1sOpcFQMAFgPCMD8IH89Ix8rzSFWjhS1KuHE0jGS4yPMhSc53BV3PerZa2EFrG2hUiXu7E4z8Xdjk/NjVevef9bGOwhe5ftrCt0l+Jxuf/AAj41zHK99xA3LidO/bxJUcgY0f3D3b/AD8AJ/xnhsMV1DfyxLKkJHXjIyGTcCQDszRk6gDnIGPIVtNtcLIiujBkYBlYHIYEZBB8wRXz5fWytG328RtIykL9ovBAkROcNFbwKwyM92ds43Fa97MuO/a+FwSfdhlBjdY1CopjOnCqNgNIU7bb7bVv9HgsiwFwdbh+r7rGrCHSYg21+K59o9q7WqSouv7NPHcOgGWZIs69H8QB1D1047ms+4xxtLSSC6ikTVCvUhGrC3FtJtNCD2yuzJntlO5zWwTcWiWeO3ZwJZFd0TB8Sx41nOMbahtnPf0NY9xJRwrjEcDkJaSrMYXYhURZSkjREnAAWWI4HpKK0VFE4WLDuth4RxWO5gjnhbVHIoZT8D5H0I7EeRBFPKqPsrZTw1dBBUTXIUrjSR9olKlcbYwRjFPufruOPhl2ZXZFaJ01Ju+pxoQIPNixAA+Pl3ooTks89q/N32ib7DEw6UZBnI3Ekgwyx7bFU8LN/EVHlvHch+zaHiQnmuQemjiKLB3LLlpmPr4nUZ9VNUuLh0sEqwKFaZ1QGNAVCTSkCOPGoqzYwSQBt5mvpPlbgK2VnDbqc9NcFv3mPikb/MxY/Wog13WEu2WnLLEykZHHq43J/GQ7vZStFFU/nPm9o2+yWZBumGXcjUtsh/vHHm5/Ann3PhG/T3tY0ucbALNa0uOFuqS5y5sbWbOzbE2B1phuLZW7AeRlYe6vkPEfLNHs+GOkgRFkRY5QQ2sdJodHiBUNqkmeVmLO42CjHfeQRYrSHxMQucs7ZZ3dz4ncgZdmO5P+w2UteMQSfs5on/ldSfyzkV5Wp6QkmJLW9jMC48/z+lvQUjIwAT2tf8fhRHEOURLIBq0xJEwXcsxlkbU0j59/YeZySx7YzTG+4JImvSrtlgNUaKDqkQRvKkYICrHEOmgznU7Ek4zVte4UDJZQPUkD+tNYeOQPII0mjdzk6UYOdtznTkD64qoypmA0uB8/nZWHQx/glQScCjhe1TSrq5YMjqAx0pqRmAyGWPDDSdtUgOcgVJcNjM0sLwop3IsIiPB4PDJfSKP7qMHTGv4mIxjUCGtxw6FppyFYRDH2tkJLSM5HTtIBnaSZiurTjYjO5GLNa8Nkdzb5CzzKjXjx9raDcQWcBHukjKgjy6kndkr0HR9OX2nk7r897eQ5LIrJsN4md/t7pbhvD4pUKhs2ULM8srkf22ZTmWSRuzRKy5J91mXA8EeGi+L8bF2evKdFpGdUStkdQjtPIO5yT92hGdw2NTAL1x7i0c69NNMfD7cYYjZJjHsFGP7hCANvfYYGVHin+U+V2kdbu7UrjxW9uw3j9JZR/inyX8AP7xOJqiR1Q8wRGwH3O9Bz48FFCxsLetkGew9Sk+WeUXlliu7pTH0yWt4OzrqGDJMRuGIP7IHAHvZOyuePc5O8klvYdMtF/wBYu5T/AGe1x7wY/wB5IB+AHA/EdiKU504zI0iWNq/TllUvNP8A92txs8mT2djlU+OTtjNY9zHx6OWIQW4MfDYD4EGdV04P7WTzYFuwPc7nyAtsYyBga0ZBfI45KuXzJOgHE8gnHGOZYFdpIcXUo2biV6Na5/8ApYD4FAPY4+G/eoXiHM96yNIbm+K4xkSdGM5wqhYhjwkkbaaVs+H9pZxl/wAEfcR57Ko7F/VvL4AUhxWUNLDGWLOZULKpOhBuwB9Scfi32JAFabKJ2DFKbE6AevssqXpaJsnV0zA4DVzs721sNAOZTnh3L6Ig6g6jYOdW6qW3YIvZRknsK6PCWj3t30j/AA3y0f0/En0yPhUnSNxeLHjWdIP4j7oPoT5fM7VtOp4g2xGXzdeS+ome+97k7a+SYniTJ+2idP4l+8T813H1Fdw8Vhf3ZUPw1AH8jg11NxqMbIwlc+6kZDE/MjZR6k0WnCV0Hqqju5LOSoI1HyGfIbAfKqRpQXWjcpSWht5GkH5sfdLrjy3/AFokAIIbsdjnzB70i3AoD/cx/wCkD+lC8Ctwf2Mf+kH+tPon8QoscQ3PgPdOOWrGGVOrNKVNoyo/iUI6wkvbO5I8gcbEZ0Yp/e8+AnTbrk/vOrE/NYl8X1kMY+dUlOBxG2aVs+ASeAHSrGNpNBbG5PYVZeHWgjiRAAMKM4AGTgZJx5586xG9ACeXFK7LUDgD/n+F6yTp/wCniwxN7WhPEjK/hb3SUqSTENMOoR2M51qv8kEZES/5mepLgtmZr2zhmkkeKSUq8QbpxkCKRgNEQUYBUUnXvDeLR21/ZTTahHHJIzlUZyMxOq7KCe7CtaToymghJazMcc/Dh3LIg6VqqioaHvsDsMh37nvK2/hvK1pb/sLaCM+qRID9SBk/U1KVH8E4/BeRCW2lWVM4yM5BHcMpwVPwIBpDifMAiSRguelNDE+TjAlaEM30WbP+WsteiWcc+8SlPGluLYxn/hUHVuEZtLMsmTKiDHiPSxv2BZd84B0ybh9veRxvLDHKpUOnVjViusA7BgdJIxms09pvLcb38mqNWNzYymM7hutbdiCN/ckXbsdAyDitK5YuxLY2sg7PBE3+pFP+9RNlDnuZwt5roiwBT61tEiQJGiog7KqhVHnsBsKyfnnmP7TcswBe3sn0xoP+03h8ChfUIW0D+JmO4FW/2g8xvDGltbti5ucqrf4MY/azH+UHC+rEd8Gq1yFy8k10rKv9lsPBEO4kuMeNz69MMd/33J8qtMFhjPwqFxucIS/s49mc1tcNdX5RpgWMaoSwDSftJWJA8WPAB2UZ9dtMooqJSlxOqqPOHOLRN9ltMNdMAWYjKWyns8nqx/DH3Pc4XvQLjlpiQqyHS3ikkZ5BK0hYM8x04EjlRpGo6UySFO2Jc+z6/stQtTFeRFmdhIelcsWOSWkOUkb+JsdhTG/47Lb5+0WN7HjuwiEif60crWDXfWGTsN7I0tn3nnw4LUpfpgztHNIcUjujOSsSPEoHTHVCEMR42bKnffSMdhn12bycGnl/aQWv+dmlP/6h/Wo6b2tWg7JOx/lQf1em0PtLkuG020Ea+rTTxrj6MyA/6qoR01WQA2O3PT19FedVwtH3/PBSZ5VkU5WCw+sbKf0U06tbGVJBHH02vJxpTSCIreFN2kbP4FJLEnGpiq42rqx4RdXAy7XkoP4bSXh0Kj/MLiRm/MVK2fLyRh4hBdW6SjN7c3UqSYt4gWaJZUkYDWTgjYhdZ8lrTi6PlcR17hbgN1Rlr22IjB8kpwyJIYo5olMiKxj4fEx8V1PJnqXkp/j8ZDH3Yg7D3gBze3YWOS1SXKgs1/eZ0dWQjM0aH8IwArEHwIojG+Svd/xB5JcpmKWSPTEMYNlat+PH4LifSMD8CqP3CGdcocrLc9NyoWyiI6MflcMp2kbPeJW3GffYajkAars8rnO6iHXc/wDUe52VOGNoHWyabDifbinfJ/LPXMdzMmiBMG2gI050+5NIvljbQn4dmPiwFu9/epDFJLIdKRqzsfRVBZj+QNOKqPtMbXaR22/9ruYLc476WfXL/wCXG4+tWIYmwsDGDJRSSOkdicsz5w4tKtmq6T9s4s4lmUHdLckJbwZ2IGGRPrL61UrK2d5odR1RCMTp4UUHxNGuArEhQVbAbDeHcCrHzzcfaOLXKKryODHBFFGCXxEokbTp3XEjsdWwGO9QVxwifhkrSXULxLMjMheRJC7p4iGZCQGOrsd6sUxaZhjGQOqVzJIqM9U/N4zaNdd+7NSHE7sxqMY1sQkee2psjLfADc/AfGoS3sws0GffMjas++x0sWJ39cA+XukY1GnCu7Tqp8ZihGoHHjaUZkG/Y6Rt5bEdqkIeGjX1NycqQWzqChNIXfcbsxP61ukGV1+B/n2XjmkQMLSdR+9O62fin9BFFe1eWWuUiA7AD5ACuq8rx2wOxPwGM/qQP1pompXWK4lmCKWY7KCxPwG5ps1+fKGU/SP/AHkqB4rzB1DoETFEIebDIxKqfd8JIAzjO/lVeWoawc+9W4aR8jrbb5hOlhP2aCE+9M2WHmFJM0n5DA+tT9QdtdSGRpWgc5ULHpaMgL3Jzq7sd/kBUtazswJZDGc9iVJI9fCcV8gI58NDoPl19qQ7e25OY1PftkO5L0UgJ98EEZcqu3oCcn4eE7/KlgasA3VQtI1UryLxD7NxaAjZboNDIPIsFMkLEebZVlz6Oa0jjHL0r/8AEdGki5t0EQzuJkWVcnOw/uMHP4T6VkdscXVk37t5bn85Ah/Rq+hBXn65obMbbr1vRby+nF9rhUTnRiW4VcSIUfr6GQ4JT7RBIGU4JGzKo+Yr3k7jsdnwMS3DYS2M0R9T0ppIo1X1YgIoHqace1MhbOKQgnp3dq+FBZjiVQQoG5OGIwO9QvKHDIuIWnELSZZUX7W0ihlaKWMShJo3UMMqdZcjI3Hlg4rHDSKkutkWjyJ91r37Fuar7TXE0nUYf2++YJGncW8Y3A/liQl223Y/GtX5csIraEWsGdMACEnuWIDsW9WOsOf56qNrwwcMmcql5xC8kjCxOY8RhSx+76gAjhGoKzljnBU79qk5Y5LS0hhZ9d3d3Ch2X8TSv1Lll8wkcKyBfRUQVfe8OsBoFAxtszqrhRRRUa7RRRRRFD8b5PtLv/rECO3lJjTIP5ZFw4+hqhcZ9lxt26tunXVd/DiG8T4pLHoE38rYY+rHatVoqOSNrxY+Wviu2vLdFittLFgySW8N9CCQ7GCNL2Ir726qpdl80IV/ianOJTW8UML280lwk/it7RpWkhkZSGWRjJmRIoyNTLq05CjTqABsPN3KBkY3VoAtyANS50rcqvZJPIOB7kncHY+HIqicv8LS5mZLFTG8niuZSPFaqWOpMHZJS+vEfYNqc7AZomSohPV2xX+08P8A1+OO6s4IZBjvhtqPb5kpPl3l5ryR0di8QcteT9jcSnGqFcdlxgNj3UCxjckrqccYUAAAADAA2AA7ADypvwzhkdvCkMKhI0GFUfqSTuSTkknckknc06q3BCIm21JzJ4lQSyGQ322HAIqn85tm/wCFJ5GeZvqlvJp/qauFU/2jt0ktLv8ADa3UbyH0ikDQSn6dRT9DU6iUZ7PbJC9/d6RrnvJxq8+nE2hFz6ZDH6j0FLe1C2WXhkkZAJkkgjQkA6WkmRNS5/EFLfrSfIcoikvbJ9pIrmSVR+/DcNrjkX1GSQcdjj1pfmb7++sLUb6JPtkv8KW4Iiz/ADSuo/yGiLIOK8u3PDrlVul+7cCJLlSCjtHkxN6q2nYq3x7jNSa5xv388dvpWi+1CyE9kkGQHmubeKNsZKO0g8YHwQSfTNZpNFLbTC3ux05tPhwQY5RnAeJsb9vd2I9PTXoagfY8rz3SlGcpIxlul69rwUVrrz69rw17XXC7Ga8kMVmgkYHDynPRi+MjjYn+BcsajkkbGLuKlhhfM7CwXTB+GNPKlvEpmnlPgRiSij8UkijwhF75I37DNWvnvlKDh9lw6CHBnWc5kOzOhRmuiR5KT09vLwj5y9xNb8AjEcSm64hcDLMxClgNi8h/uogdgg74xuQSM15h5suJ7oSXrqrhTHHpVliQM25GSfUsSTnEafIYpeZpBJazQfnevTNjbTwmK93kfMuCfW9kiElFC57gbD8gcD8q6kl2OO+Mj67L+tQR5jj07OoLDPcbGVtK5/kQZP0rpeNqzZVZHHU/BGx8CLhPLBywDfWtP6hmjVifSS3xOBP55fMlLy3gBPoNRJ+CAE/qwpKS9wRn8LEH/LEZG/X+lRCrcSBvuxGGB3kbGMyF38I3ORpXy2FOY+CB2PVlaTJZ9KgpH953wRuwI297tXzrHu+0eOS66mKP7j4Z/rLxIXFnzAiyQKzZ0SwOxUMzDpvCzbL3/vD9K+jOXOa7a/jZ7aTWFOllIKuh8gysARnyOMHBr56nYQLhTHbqewC65G+S9s/6qacH4peJKZ+GpfPJqAdwpaN9H4ZERMMMZGDjGazatm7nZ/O/xAWzQSZWa3snfn+vAlbl7XnxwwksUHXt8uCRoAmQlsjdcYzmof2ZXMbcRvDbySTxPDCZJ2d5Myo0g0627npsuw2AFRJ5v4ky6ryaewUjcnhReEA+rmRyB/MBVgsuNX1tAJw9rxC0ClmMCdGbQPeaMKzRPgZJXYnGO9Z62L5WstDqNtuXoUuHuApMzjBdnd9IOCVjDsRGpwMhAAcD0FO7C+SaJJYmDRyKHRh5qwyD+Rpei5RRRRREUUUURFFFFERScVuqliqgFjqYgAajgDLY7nAAyfIClKKIiiiiiIpG9s0mjeORQyOpVlPZlYYIP0NLUURZJx7gL2hQTPNGLcYs+KRp1DFGf7i9RRkoO2sjSRjsdQKXK/H5reSea4hN807AteWUkdwuhRiONYVIeNV3275J71sFQ95ydZSsXls7Z2PdmhjZj8yVyaIsr4z7WLR+IwdVbhIrUPIFaLDyTsvTjGgnKhVZyCSPEfrU/wAA4FJxa4a74jaiO16Rht7aUZdg7BmmfsUPhAGMH07Za/WHAbeAYhghiGc4jjRN/XwgU/oizW/9jAz/AGW8lhX/AA5UW4UfBSxVwPmxpunsZnJ8XEdvRLVFP5tI1alRUonkAsHHxVc00JNywX/AVEsPY7ZqcztPdH0lkxHn+SMKp+TZq62lmkSKkSLGijCoihVA9ABsKWoqMknMqZrQ0WaLLFPaxZPHxVHibJngyyyZ0/ckKFjKjK7MWI33yflBR5ZfEoB8xnUPzwM/lWoe1Xlo3UNu6wNP0Jw7pGwSYxsrLIIm23zobTnfQPSqEnK6McR2/HsejrbqB8NUgrQpqwRNwuBWTW9HunfjaQFFpbIDsig/BR/sK8uLtI/fdV/mYD+pqam5UgCkTWfHMEY1Bo5MfHTE3/pNU6fh1lFedNJWKpC0iLdW4hLzrkwwSMVGxIUsWwD7uRnNTO6St9jVBH0Nf/df4D3KUuOY08XSRpSgJJA0qBjPvNvuB5A5pTiUFwtq0j9aKQAMEjg+5ERwRMbljpYFSAFXBLMBSnCuDzSprW4sZHkJZ1kuTFOZGOZBKkqg685B8vTIpa45H4hEmDYyvGDqVIp1mi1eREav/wCms6SuqHk3yHJegh6H6PY1mF4Lt8QPllZJ8s8kNfXWiJ2jRFP2m495vHjQilj+0OCfgMn0B1Cx9nJgjVIeI36BBhB1YzGuO33XT0kfDzqM5N5psbCzihnaS3lPjmM9vNHqlfeQ50aTvhRv2UVPN7S+GAZN7Dj4FifyC5qu1thnqp6mYSvJaLN2A0A+apXlLjcsrXNvcaftFrIqO6DSkqyLrikC/hLL3XyPzwGduiWfFXjjwkE9s9zNGNkR4pFRpQOy60YhsdygNV3k72iWKCeaWY/aLuZpWjSKWRo1HggjOhCDpRR592NRfMPFp7l7uf7NcRWj9GCW5ZOm6WisDL0kbxMZHd2YgEKoGe+3SrrRfZHGw4Na6gRkSMoPkjSyNH/4CtXCkrW3VI0SMBUVQqgdgqjCgfAAClaIiiiiiIooooiKKKKIiiiiiIooooiKKKKIiiiiiIooooiKKKKIiiiiiIprxK4eOGR44zK6qSsYIUuQMhQTsCaKKIsivObrviMkMvTu4bWHWZ0sjP1QSANMrukasyEZKxhyPFQOAcRuYmeNb57WTUqxTX6LJJH21OktswUMNwM5/Q0UURWLlH2bL1JZb60tlVo4YorchbgosKldckjLhpGGBlcbKKmP+i6xXPRWa3J84LieIfRQ+kflRRREk3JF3GMW/FbkD924SK5HyyVVv1pD/hHFEO8fDbgeumWBz+ki0UURdf8AFOKJsOGRn+S+jA/WIGkeIcu8Rv0MNybe1t3x1VhaSad1yCU1sFRAcYJAJ/oSiiK+IoAAHYbCvaKKIiiii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9" name="Picture 7" descr="C:\Users\NTB06\Desktop\Škola v prírode foto\PB132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888432" cy="2916811"/>
          </a:xfrm>
          <a:prstGeom prst="rect">
            <a:avLst/>
          </a:prstGeom>
          <a:noFill/>
        </p:spPr>
      </p:pic>
      <p:pic>
        <p:nvPicPr>
          <p:cNvPr id="8200" name="Picture 8" descr="C:\Users\NTB06\Desktop\Škola v prírode foto\PB132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2376264" cy="1782496"/>
          </a:xfrm>
          <a:prstGeom prst="rect">
            <a:avLst/>
          </a:prstGeom>
          <a:noFill/>
        </p:spPr>
      </p:pic>
      <p:pic>
        <p:nvPicPr>
          <p:cNvPr id="8201" name="Picture 9" descr="C:\Users\NTB06\Desktop\Škola v prírode foto\PB132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3626122"/>
            <a:ext cx="3528392" cy="2646736"/>
          </a:xfrm>
          <a:prstGeom prst="rect">
            <a:avLst/>
          </a:prstGeom>
          <a:noFill/>
        </p:spPr>
      </p:pic>
      <p:pic>
        <p:nvPicPr>
          <p:cNvPr id="8202" name="Picture 10" descr="C:\Users\NTB06\Desktop\Škola v prírode foto\DSC00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5"/>
            <a:ext cx="2880491" cy="2160240"/>
          </a:xfrm>
          <a:prstGeom prst="rect">
            <a:avLst/>
          </a:prstGeom>
          <a:noFill/>
        </p:spPr>
      </p:pic>
      <p:pic>
        <p:nvPicPr>
          <p:cNvPr id="8204" name="Picture 12" descr="C:\Users\NTB06\Desktop\Škola v prírode foto\PB1227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60648"/>
            <a:ext cx="2975149" cy="2231735"/>
          </a:xfrm>
          <a:prstGeom prst="rect">
            <a:avLst/>
          </a:prstGeom>
          <a:noFill/>
        </p:spPr>
      </p:pic>
      <p:pic>
        <p:nvPicPr>
          <p:cNvPr id="10" name="Picture 21" descr="gepar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420888"/>
            <a:ext cx="1428750" cy="1428750"/>
          </a:xfrm>
          <a:prstGeom prst="rect">
            <a:avLst/>
          </a:prstGeom>
          <a:noFill/>
        </p:spPr>
      </p:pic>
      <p:pic>
        <p:nvPicPr>
          <p:cNvPr id="2050" name="Picture 2" descr="C:\Users\NTB06\Desktop\Škola v prírode foto\DSC009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76672"/>
            <a:ext cx="2601367" cy="195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spc="0" dirty="0" smtClean="0">
                <a:ln/>
                <a:solidFill>
                  <a:schemeClr val="accent3"/>
                </a:solidFill>
                <a:effectLst/>
              </a:rPr>
              <a:t>Denný program školy v prírode     3.deň</a:t>
            </a:r>
            <a:r>
              <a:rPr lang="sk-SK" sz="5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5400" b="1" spc="0" dirty="0" smtClean="0">
                <a:ln/>
                <a:solidFill>
                  <a:schemeClr val="accent3"/>
                </a:solidFill>
                <a:effectLst/>
              </a:rPr>
            </a:b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Budíček – ranná  hygiena, upratovanie  izieb, bodovanie  izieb.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Raňajky, vyučovanie  podľa  rozvrhu  žiakov, prestávky, desiata.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Hygiena – obed, popoludňajší  odpočinok.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Zber  prírodného  materiálu  a  výroba  dekorácií (ikebana, obraz...), loptové  hry  v  prírode.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Olovrant, písanie  listov, pozdravov  pre  rodičov, učiteľov, spolužiakov.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Hygiena – večera, hudobno-zábavný  večer, diskotéka.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Večerná  hygiena, čítanie   rozprávok, večierka.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k-SK" sz="3200" dirty="0" smtClean="0"/>
              <a:t>   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6146" name="Picture 2" descr="C:\Users\NTB06\Desktop\Škola v prírode foto\PB132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592288" cy="2016224"/>
          </a:xfrm>
          <a:prstGeom prst="rect">
            <a:avLst/>
          </a:prstGeom>
          <a:noFill/>
        </p:spPr>
      </p:pic>
      <p:pic>
        <p:nvPicPr>
          <p:cNvPr id="6147" name="Picture 3" descr="C:\Users\NTB06\Desktop\Škola v prírode foto\DSC00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673375" cy="2232248"/>
          </a:xfrm>
          <a:prstGeom prst="rect">
            <a:avLst/>
          </a:prstGeom>
          <a:noFill/>
        </p:spPr>
      </p:pic>
      <p:pic>
        <p:nvPicPr>
          <p:cNvPr id="6149" name="Picture 5" descr="C:\Users\NTB06\Desktop\Škola v prírode foto\DSC00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3"/>
            <a:ext cx="3072524" cy="2304256"/>
          </a:xfrm>
          <a:prstGeom prst="rect">
            <a:avLst/>
          </a:prstGeom>
          <a:noFill/>
        </p:spPr>
      </p:pic>
      <p:pic>
        <p:nvPicPr>
          <p:cNvPr id="6150" name="Picture 6" descr="C:\Users\NTB06\Desktop\Škola v prírode foto\P1252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21088"/>
            <a:ext cx="3168352" cy="2376264"/>
          </a:xfrm>
          <a:prstGeom prst="rect">
            <a:avLst/>
          </a:prstGeom>
          <a:noFill/>
        </p:spPr>
      </p:pic>
      <p:pic>
        <p:nvPicPr>
          <p:cNvPr id="6151" name="Picture 7" descr="C:\Users\NTB06\Desktop\Škola v prírode foto\PB142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3311202" cy="2483817"/>
          </a:xfrm>
          <a:prstGeom prst="rect">
            <a:avLst/>
          </a:prstGeom>
          <a:noFill/>
        </p:spPr>
      </p:pic>
      <p:sp>
        <p:nvSpPr>
          <p:cNvPr id="6153" name="AutoShape 9" descr="http://www.kasman.sk/download/anim/osoby/tanec/spo.gif"/>
          <p:cNvSpPr>
            <a:spLocks noChangeAspect="1" noChangeArrowheads="1"/>
          </p:cNvSpPr>
          <p:nvPr/>
        </p:nvSpPr>
        <p:spPr bwMode="auto">
          <a:xfrm>
            <a:off x="155575" y="-579438"/>
            <a:ext cx="13525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" name="Picture 2" descr="http://grafika.profitux.cz/images/animals/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7" y="2204864"/>
            <a:ext cx="1944215" cy="2016224"/>
          </a:xfrm>
          <a:prstGeom prst="rect">
            <a:avLst/>
          </a:prstGeom>
          <a:noFill/>
        </p:spPr>
      </p:pic>
      <p:pic>
        <p:nvPicPr>
          <p:cNvPr id="2050" name="Picture 2" descr="C:\Users\NTB06\Desktop\Škola v prírode foto\DSC009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196752"/>
            <a:ext cx="307252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spc="0" dirty="0" smtClean="0">
                <a:ln/>
                <a:solidFill>
                  <a:schemeClr val="accent3"/>
                </a:solidFill>
                <a:effectLst/>
              </a:rPr>
              <a:t>Denný program školy v prírode     4.deň</a:t>
            </a:r>
            <a:r>
              <a:rPr lang="sk-SK" sz="5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5400" b="1" spc="0" dirty="0" smtClean="0">
                <a:ln/>
                <a:solidFill>
                  <a:schemeClr val="accent3"/>
                </a:solidFill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Budíček - ranná  hygiena, upratovanie  izieb, bodovanie  izieb.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Raňajky, vyučovanie  podľa  rozvrhu  žiakov, prestávky, desiata.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Hygiena – obed, popoludňajší  odpočinok.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Športové  popoludnie – súťaže   v  disciplínach (preskoky  cez  švihadlo, hod  na  cieľ, hod  granátom, prekážkový  beh).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Olovrant, ručné  práce, maľba, modelovanie.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Hygiena – večera, výroba  darčekov  pre  rodičov, personál  hotela, rozlúčkový  večer.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Večerná  hygiena, čítanie  rozprávok, večierka.</a:t>
            </a:r>
          </a:p>
          <a:p>
            <a:endParaRPr lang="sk-SK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http://www.kasman.sk/download/anim/osoby/tanec/spo.gif"/>
          <p:cNvSpPr>
            <a:spLocks noChangeAspect="1" noChangeArrowheads="1"/>
          </p:cNvSpPr>
          <p:nvPr/>
        </p:nvSpPr>
        <p:spPr bwMode="auto">
          <a:xfrm>
            <a:off x="155575" y="-579438"/>
            <a:ext cx="13525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4" name="Picture 8" descr="C:\Users\NTB06\Desktop\Škola v prírode foto\DSC0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033414" cy="2346275"/>
          </a:xfrm>
          <a:prstGeom prst="rect">
            <a:avLst/>
          </a:prstGeom>
          <a:noFill/>
        </p:spPr>
      </p:pic>
      <p:pic>
        <p:nvPicPr>
          <p:cNvPr id="4105" name="Picture 9" descr="C:\Users\NTB06\Desktop\Škola v prírode foto\DSC00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880491" cy="2160240"/>
          </a:xfrm>
          <a:prstGeom prst="rect">
            <a:avLst/>
          </a:prstGeom>
          <a:noFill/>
        </p:spPr>
      </p:pic>
      <p:pic>
        <p:nvPicPr>
          <p:cNvPr id="4108" name="Picture 12" descr="C:\Users\NTB06\Desktop\Škola v prírode foto\DSC00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3032536" cy="2274267"/>
          </a:xfrm>
          <a:prstGeom prst="rect">
            <a:avLst/>
          </a:prstGeom>
          <a:noFill/>
        </p:spPr>
      </p:pic>
      <p:pic>
        <p:nvPicPr>
          <p:cNvPr id="4109" name="Picture 13" descr="C:\Users\NTB06\Desktop\Škola v prírode foto\PB162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37112"/>
            <a:ext cx="2687850" cy="2016224"/>
          </a:xfrm>
          <a:prstGeom prst="rect">
            <a:avLst/>
          </a:prstGeom>
          <a:noFill/>
        </p:spPr>
      </p:pic>
      <p:pic>
        <p:nvPicPr>
          <p:cNvPr id="4110" name="Picture 14" descr="C:\Users\NTB06\Desktop\Škola v prírode foto\DSC009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492896"/>
            <a:ext cx="2952328" cy="2214115"/>
          </a:xfrm>
          <a:prstGeom prst="rect">
            <a:avLst/>
          </a:prstGeom>
          <a:noFill/>
        </p:spPr>
      </p:pic>
      <p:pic>
        <p:nvPicPr>
          <p:cNvPr id="4112" name="Picture 16" descr="C:\Users\NTB06\Desktop\Škola v prírode foto\DSC009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920"/>
            <a:ext cx="3224568" cy="1842219"/>
          </a:xfrm>
          <a:prstGeom prst="rect">
            <a:avLst/>
          </a:prstGeom>
          <a:noFill/>
        </p:spPr>
      </p:pic>
      <p:pic>
        <p:nvPicPr>
          <p:cNvPr id="4113" name="Picture 17" descr="C:\Users\NTB06\Desktop\Škola v prírode foto\DSC009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09120"/>
            <a:ext cx="2843976" cy="2132856"/>
          </a:xfrm>
          <a:prstGeom prst="rect">
            <a:avLst/>
          </a:prstGeom>
          <a:noFill/>
        </p:spPr>
      </p:pic>
      <p:pic>
        <p:nvPicPr>
          <p:cNvPr id="4115" name="Picture 19" descr="C:\Users\NTB06\Desktop\Škola v prírode foto\DSC009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653136"/>
            <a:ext cx="2456437" cy="1842219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2708920"/>
            <a:ext cx="3302472" cy="171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spc="0" dirty="0" smtClean="0">
                <a:ln/>
                <a:solidFill>
                  <a:schemeClr val="accent3"/>
                </a:solidFill>
                <a:effectLst/>
              </a:rPr>
              <a:t>Denný program školy v prírode     5.deň</a:t>
            </a:r>
            <a:r>
              <a:rPr lang="sk-SK" sz="5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5400" b="1" spc="0" dirty="0" smtClean="0">
                <a:ln/>
                <a:solidFill>
                  <a:schemeClr val="accent3"/>
                </a:solidFill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Budíček - ranná  hygiena, upratovanie  izieb, bodovanie  izieb.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Raňajky, Komunikačný  kruh - vyhodnotenie  činnosti  školy  v  prírode, bodovania  čistoty  na izbách, športového  popoludnia, vyjadrenie  pocitov  detí a učiteľov.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Hygiena – desiata, balenie  vecí,  odovzdávanie  izieb, príprava  na  odchod.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Rozlúčka  s  personálom a majiteľom  chaty  spojená  s odovzdávaním  vyrobených  darčekov.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Hygiena – obed, zhromažďovanie  osobných  vecí, školských  pomôcok  a  materiálov.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Presun  k  autobusu, naloženie  batožiny, cestovanie.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Príchod  pred  školu  a  odovzdanie  detí  rodičom.</a:t>
            </a:r>
          </a:p>
          <a:p>
            <a:endParaRPr lang="sk-SK" dirty="0" smtClean="0">
              <a:solidFill>
                <a:srgbClr val="002060"/>
              </a:solidFill>
            </a:endParaRPr>
          </a:p>
          <a:p>
            <a:endParaRPr lang="sk-SK" dirty="0" smtClean="0">
              <a:solidFill>
                <a:srgbClr val="002060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b="1" spc="0" dirty="0" smtClean="0">
                <a:ln/>
                <a:solidFill>
                  <a:schemeClr val="accent3"/>
                </a:solidFill>
                <a:effectLst/>
              </a:rPr>
              <a:t>    Deti vetra putujú za slnkom</a:t>
            </a:r>
            <a:endParaRPr lang="sk-SK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NTB06\Desktop\projekt\fotky ku kurzom\PC220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2952328" cy="2214246"/>
          </a:xfrm>
          <a:prstGeom prst="rect">
            <a:avLst/>
          </a:prstGeom>
          <a:noFill/>
        </p:spPr>
      </p:pic>
      <p:pic>
        <p:nvPicPr>
          <p:cNvPr id="1027" name="Picture 3" descr="C:\Users\NTB06\Desktop\projekt\fotky ku kurzom\PA24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2975834" cy="2232248"/>
          </a:xfrm>
          <a:prstGeom prst="rect">
            <a:avLst/>
          </a:prstGeom>
          <a:noFill/>
        </p:spPr>
      </p:pic>
      <p:pic>
        <p:nvPicPr>
          <p:cNvPr id="1028" name="Picture 4" descr="C:\Users\NTB06\Desktop\projekt\fotky ku kurzom\P5041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2951188" cy="2213761"/>
          </a:xfrm>
          <a:prstGeom prst="rect">
            <a:avLst/>
          </a:prstGeom>
          <a:noFill/>
        </p:spPr>
      </p:pic>
      <p:pic>
        <p:nvPicPr>
          <p:cNvPr id="1029" name="Picture 5" descr="C:\Users\NTB06\Desktop\projekt\fotky ku kurzom\P5191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84784"/>
            <a:ext cx="2975834" cy="2232248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hISEBUUExIUFBQVFRcXFBgXFRYYFxgVGBkeGBcWGRQXHCYgFxojGhgVHzAiIycpLC0vFx4xNTAqNSYrLCkBCQoKDgwOGg8PGi4lHyQpLS0qLCwsLCwsKSkuKTUsLCwsKSwsKSwvKSksMCwsLCosNCwpLCksLCksLCkuLCwsLP/AABEIAOAA4QMBIgACEQEDEQH/xAAcAAEAAgMBAQEAAAAAAAAAAAAABQYCBAcDAQj/xABKEAACAQMBBgIHBAcDCgYDAAABAgMABBESBQYTITFBUWEHFCIyQnGBI1KRoTM0Q2JjcoJzkrEVJERTg5OiwcLwFlR0srPRCCU1/8QAGgEBAAMBAQEAAAAAAAAAAAAAAAIDBAUBBv/EADARAAICAQMCBAQFBQEAAAAAAAABAgMRBBIhMUETIlFhBTJx0YGhweHwFFKRsfEj/9oADAMBAAIRAxEAPwDuNKUoBSlKAUpSgFKUoBSlKAUpSgFKUoBSlKAUpSgFKUoBSlKAUpSgFKUoBSlKAUpSgFKUoBSlKAUpSgFae1NsQWya55UiXoCxAyeyqOrMfAZJqP3i3gaEpBAglu5s8KMkhVUe9NKw5rEuRnuSQo5nljsfdRI3487m5uiOczj3f3YY+kKeS8z3LHnQFc2XvrtC4vVCW8a2pnaLQ6Trc8IAn1gllCIvIEA8znHWug0pQClKUApWltTbVvbLqnmjiXsXdVz5DJ5nyFQ434WT9Wtbu5HZkh4cZ+UlwYwR5jNAWWlVsbV2m+dFhDH4ca854/lhicA/1VDxJto3gaRtKcdPs4xC1r6tga8yuFnMo9rooGdPbOAL5SlKAUpSgFKUoBSlKAUpSgFKUoBSlKAUpSgFKUoBWE0wRSzHCqCST2AGSfwrOqx6S7kpsm608i0fCH+1YRf9dAYbiwGVHv5B9reHWmesdqOVvEPAafbPi0hq1V5WtuI0VFGFRQo+SjA/IV60ApSq5vXvS0Bjt7ZBNez54MZ91VHvTSke7Ev4k8h3wBvbd3mgtAvEYl3OIokUvNI3gkS82+fQdyKilg2jec3cbPhPwR6ZLph+9KQY4T5KGI+9W3u1umtsWllc3F3IPtrhwNR/cQdI4x2Vfrmp+gIXZe51pbvxEiDTd5pSZZifOaQlvwIFTVKUApSlAKUpQClKUApSlAKUpQClKUApSlAKUpQClKUApSlAKqfpVH/6i5P3RG/0SVHP5LVsqM3mtFms54WZVE0MkeSQBl1KjmfMigJFHBAI6HmPkayrjOw9tPdxxCa7nifhRrFHFOIQRGixyEaObvxlkyCeQ04GCCZyM30Q0w38jK3skXCJKyA8tccgCtrHUB9QJxmsFnxCmqx1zyn9OC6NE5R3IsW9vpBtrFX1B5pI1DPHGASinkpkY+zHkkAZOTnkDVN3fl2ijSXRS09ZuiGkMpmZkj6x26qgARUHUZOT16Vp7Rske6trNQTGha8ucks0hU6Y+Ix5uzSEkk9cDtis9ovtGdtKQLBDz167gLNIPDVGH4Snvp9rwYVit+ITnt8NqKfOX6di6NCWc8/Qvu5O8k90LhZ0iDQTcLiQljFIdIYhdXMFSdJHjVmrmmztobTgiWKFdlwxoMKgS6IA+eRk+J6knNbS707WU5MVhKPBXuIj+LqwrdHX6fo7EUumf9p0GlUqD0lhMeuWk9sO8igTwj5yQ5ZR/Moq17O2nDcRiSGVJUPRkYMPxHfyrXCcZrMXlexU011NqlKVM8FKUoBSlKAUpSgFKUoBSlKAUpSgFKUoBSlKAUpUTvFvJFZxhnyzudMMSc5JX+6o/Mk8gOZNG8csEfv5tWeCBDETGjSYnnCazBEFZjIEwepAXUQQurJBqlWWwrG4An0+tauks7STFu2fteX4KBW5PZy3biW+YPg5jt1JNvF4ZH7eQfebl1wK+7w3bRWzupwV0YOAcAyKp5HyJr5nX61XTVdEn6dcL7nQpp2rdNHhsvda3gaQrHGQ8vFQcJMxHAGlGxkLkZHTHSpivrDmfma09q7VjtomllbSi4ycE+8Qo5DzNcSUrLp88s2JRgjC22UEuZZ9RLSrGmDjCrGDgD5k5Nb1Af8Avyr4rg5wQccjz6Hrz8KhOUpPn+Y4PUkuhlXylKrPT6DUTcbC0uZrVzaXHXXGMI/lND7sq+ZGfOpWte/E2j7ExB+3FDlCPD2CCO3Pn8q0ae2dc04Sx/O5CcYyXKJzc3fBrkvBcxiG8hAMiA5SRDyE0TH3kJ5eIPI1aa5bufI8u0Ymu3jt7iGOYRQqjATLJgMyXDORKowDpADA9RyrqVfdUTlOtSljPtyjjTSUmkKUpVxEUpSgFKxZwO9FkBoDKlKUApSlAKUpQClKUApSlAam1dpx28Ek0pwkalmPU4HYDuScADuSKoFrHJJI1zcj7eQYC9RBEeYgQ+Pd2+JvICpffi54lxbW3wjXdSDxERVIlPlxXDf7KtWvnfjGqksUR+r+xu0tafnYqC3vWSWBraABppUZgOyxxYd3PhkhEH7zjwNbN1t5dfCgX1m4/wBXGQQvnLL7sS/M58Aalth7JMOp5HElxJgyuBhRp92OMHmsSZOAeZJJPM8ubpNO4yVs1wui9f2NNk8rajV2ffLNDHKpysiK4/qGSPocj6VHbbtFuZ7a1YBkaT1idT04EHY+TyMq/j4V6S7p3ETubK6jiidi5hmiMiI7HLGIqcqpPPSeQJqX2HsPgBmeRpp5McWVgF1afdRUHKONcnCjxJOa0V6aNVviqXHZd/x+hXKblHbgryTNs8cGcSvbryt50jaT7P4YZQgJWRegOMMAOladjPPbs93OhS1vJdRDLh7bGI4XmHZJEC5PwnTmuhwxMx9nOaxnt+RV1BBBDBgCCDyIIPIg1f4cGpScfm6/t7kMvhJ9CJFKiJdj3Fl+rI1za/8Al9X20Pf7BmOJI/4ZOR2NZ2+9No37dEYe8kp4UinwZJcEGuTdo5w5jyvVfr6GmNqfXglKVjHIGAKkEEZBBBBB6EEdRWVY+haam1Nlx3EeiQHqGVlOHjce7Ijjmrg9xUzuXvLIzGzu2BuY11RyYwtzCDjiAdpByDr2PMcjy0a0NsWTuqvEQtxC3Ft28JB8B/ccZRh4Hyrq/Ddc6J7JfK/y9zNqKVNZXU6ZStDYO10uraKdMhZUDYPVT8SnzVsqfMVv19kcoVryT+FfJZc9On+NeVSSItn2vmaUqR4bMMmetetasJ51tVBkkKUpXh6KUpQClKUApSlAUffm1aG5iuwNasi2rJnDgvKGR0zybnq1Dly5jOMVG7avFit5XZA4VDhCAQ7HkiEHrqYqPrUxvzIWubKPsDPOfnGgjX858/QVB7QTXPaRdmn4jea26mX/AN4ir5r4jCM9ZBe2X/PojoUNqpkluxsJbO1SEBdXvzFQAGmbm5wOWAfZA7BRU5bWTPzHSteuXem+6uRPaRoZREYtUQj1DVc6yDjT7zgcPA6jV51q09avsbmQslsjwdUliKnBrCvkZk4UXGP2ohj4x5fpNA15P82aK2RkEEeIOR+IrNbDbNpdEWRllIit9d732bYCaJFeWSURJrzoB0lizAEE4CnlkcyKy3O3uO0rDjOgSWOQxShc6SwAYMueYBDA4ycc62Nt7DgvbZrafUEZgyshGpHXoy5BHTI5joTWO7+70Fhai3gLONZkkd8ancgDJAAAGAAB4AV0PFr/AKbb3M+2XiZN6oDeaFePaSOqsNcsB1AHHGTUnX96ED+qt+720sblBFcyMACeFbyOOf8AEwEz9a0tsN63ZSCE4mVRLGhKcRJom4kQdUZtJJTHXoawRhLHs+P8l7aPdQAMDkO1fa19nX6zwpKnuyIHXyB7fMHI+lbFfOSTTaZuTyuDzuIyykBihIIDDmVPZsHrg88VD7C3lWWRreXTHdxHS8ecB8dJIifeVhhsdRnv1qcqMj2NbzbSSO4iSWO5gcFXAP2tuVaNweobhySLkHoB4Vv0NUL5eDLjPR+j+xRdJwW5Fk9HTfZXKj3EvbgJjpglXYD5SNIPmDVnnkxyrxs7KK3iWOGNY40GFRQAAPIfiaxY19tXDbFR9DkSeWVfe9uNLBZ6mEcokmuQrFWaCLAEepeYDyugOCOSsO9Y7pXaW1rcRyyaYrO4ljDyNnEGFlj1MeuFlVR8hUZtPaLttW4jhI4wgt4VLDKxIS8007L3xriVR8TEDoDWpsfd6P125y80sULwHEshdZLzh6nncHkXVGiUAYUcuXIYzTv8OyTfRLoWRr3RWC57D3kt7sMYWYlNOpXjeNgGGUbRIAdLAHB6HB8KlKoOyd67dNo3DS8ZTLJFZxOYZOD9jkDM2NOp5ZJAPJRnGav1a65boplMlh4M4utbda9uOdbFGeoUpSvD0UpSgFKUoBSlKApW+Qxf2jH4oLpB/Nqgf/BW/Co23XO0E/ctZT9ZJI1/wQ1Y9+tlSS26yQrrmtpBNGn+sABWSLPi0bOB56aq+y7pZ5dcMmFltWVHABZWWUavZbkHXWPZboRzFcLW0talWdmmvxNlMl4bj7lkNe8d4yjHLl0yOnyqs7C3a4UpmcRB2BHJTJLzPWS8lJeRsDmFCLz5DkKn6pb8OXkZZjcuUVuSxW/upjOOJbW78GOIk6JJwoaaWQD39JYIoPIYY1sNuXaKdUEZtZO0lsxiYfNR7DjyZSKmo4VXOkAZJY4AGWPMk46knvWVeyulnyvgKC7njaI4RRI4dwMMwXQGPjoydOeXIHFe1Kj9vbdhs4GmmOFHJVHvO/ZFHcn8AMk8hVaTm8Ik+Db9aQuY9alwoZkyNQRjgMV66SQRmsbWxji/RRxx9PcRU6dM6QM4rm/o02xJebUu7iXGtrddIHREEqgIvkAB8+Z710+rLoOqW3JGEtyyU60X1S8e1PKGctPaHsCec9uPNWy4Hg1Tleu3diR3cPDkypDB43Xk8Ui+7Ih7EfmMioH/ACrNbALfIR7QVbiJWeGQk4XKqC0Ln7pGCeh6Vg1Wndv/AKQ691+q/Utrnt8rJmtW1jLbWsQPgW6kb+ThrHn+84rwO2dR0wwXM7noqQSKP6pZVVEHmTUzsjZ4sY5b2+kjSWRVXAJZIYgcpAhxmRyxJJAyzEYHIVo+F6K1XK2awl6lepujt2otUsmTnsP+yaq11t+S5ylmwWPJD3RAZeXIi3Q8pW6jWfYHbX0GrKs17zuFMNt8Nt0eUdmuSDyX+CP6yfdEsBgYAwAMADoAOgA7CuzqNao+Wvr6mSunPMjU2TsaKAkIp1SMDLI7F5ZG+9JI3Nj+Q7AVobmhjZqWOp3luGdsYLsZ5BrI8wB8gAOgqawT06+XWq3YWYu1WztiwsoQI7mcH9Lp5G3ice8WOeJIvIZIHM1iqjK7MfV9S+TUOTetI22hKhH6jBIJAx/0meM5Th/wEbnq+NhgeyCTcKxiiCqFUBVUAKAMAADAAA6ADlitiGP8K7tdaqjtRhlJyeWesKYFZ0pQ9FKUoBSlKAUpSgFKVp7YvjDbzShdZiieQL01FFLBc9s4xQG5VL3h2HBb3cV5GgRppOBcaSQrcYYjcp018VYxqHM555qK3k3wuksJPWUEepUZLi0kkaMqWVmQnAkhZkyA/NTn3gcCvPbezb5ytvHdlrV9Wl3jWWWOQEPFxJCQzxArlXX2wdOrUOdZ7LK3Ha31yWRjJPKLLUTtFJ4pOPCGmUgCa3zzIHSSDPISAHmh5OAOjAZ3NmX/ABow5GlslZF+5Kh0yJ9G6eIKnvW1XCT2Pk3fMjV2ZtSK4jEkLh0zg45FW7q6nmjDwIBraqsbzbnNK5uLOZrW8xzdSVSYD4ZQOp8GIPmD25htjfLayM0E9xNE68nUKkbfPVGoJU9iDg1pr0yt5g/wZXKxw6o61vRvlbWK/atqlI9mFCOI3gT9xf3m+melcS3k3lnvpuLMemRGi50RqfhUePix5n8AIonJJJJJOSScknxJPMmt3ZdjxG5+6vXzPhXSq08KFnuVRU75qES8+hSP/OLpvCGNf70mf+k11iqX6MbPEU8mMapFjX5Rrk4+smPpV0rlaqW6xs0qvw245zgVW9pWiX9zwWyba1bVNpZl4l1j2Iw6EEcJSWYg+8yjsa2tr7WdpfVLUj1ggGWTqtrEf2j+MhHuJ3OCeQ5yFhYxW8Kxp7McYJJY5OPeeR27sTqZj3JNRjmtbu/b7kH5uOxTZ/SRe2G0fUgDfp9mIw+Bce2obTxFGHIz1Zc9ye9WmGwlllFzdkNKOcMSnMVsD9z/AFkuOsp8wuB1576Pduwz7Yu7iUqjzqTb6yF5agCoJ5BjEE5d8N510Hau9NnbDM1zEp7KGDyHwAjTLH8K26my3itenPuU1xj8zJStPaW14oNIdjrf9HGil5ZD4JEvtN8+g7kVrL63OcAepoeWWCyXBz3CZMcP1LnyFcb2fvvf2VxLpmDSCRllMiI5kKMVIZyNenlyAYAdqo0+lVj8z6E7LNq4OypsC4vP1rNvbH/R0f7WQeFxMnur/DjPzY9KtVtbLGipGqoigBVUAKoHQADkBVG3O9LtvdkRTgW0xOBlsxO3YLIcaWP3W69ia6LFD4124QjWsRRik3J8nnHFmtoUpXreQKUpXh6KUpQClKUApSlAK+MoIwRkHrX2lAUPZ9twHkspBkRgmDVzEloxwq8+pjJ4RB7aD8VSYGOVa+2ZzdXSCNQEtZSWm+JpdOl4I8fDg4djyyNIGQSvlNt22SThPcQrJkDQ0qBsnoCpOQT4Vw9VBeI9n/DbVLy8mrtKJ4JDcxI0isALqJRlmCjCzxjvKi8ivxqPFVqSs72OaNZInV43GVZTkEf8j4g8x3r3II8qg7zd5lkaa0l9Xlc5kUrrt5m8ZYcjD/xEIbxzVKamsS4fr9yfK5RN1D7y7qW99HomXDLnhyLgSRnyPdfFTyPl1rw/8RzxcrqymXHWS2HrMR89K4kQeTKfnX2Pf3Zx5etxofCQPGfwkUV7GFkHmP5ByjJYZxzencu5sG+0XXET7MyA6D5N3jbyP0Jr23VtHnAjhXXIzHkOg/eY/CoHU11ybfrZ2CPW4pMjBVA8uR4aUU5+VeMe35CNNls2Ug/HKi2cPkTqGt/ov1rd/UWShiUf0R5TPwJ7o+hMbH2YttbpEp5Rr7THllidTuc9MsSefQYqEm3klu2MOziNIOJbxhmGPxWEH9NL/wAI5fOvp3TmuTnaNxxUzkW0GqO2yOms51zfXFWSCFUVURVVFGFVQAqjwCjkKxNxi89X+Q5kamxtixWsXDjBOSWd2OqSSQ+9JI595j+XQVSvSvvcI4jZRN9pKBxyPgiPMJ/M/wCS/wAwqQ359IiWYaGArJddD3SHzfxfwT6nwPF5pmdmd2LOxLMzHJZjzJJ7kmtml08pS8SZVbYktsTAipzcXYPrN/DHp9hWEsuB+zjIY/i2lf6qhFBJAAJJIAAGSSeQAHck8q7p6Pt0PUbcmQD1ibDS99AHuxA/u5JPixPgK2am1Vw9+xTXFyZawcn61+ct6Mev3WOnrM3/AMhr9EvMEBdjhUBdj4Ko1E/gDX5nuLkyO8h6yOzn5uxY/wCNY/h65ky2/si7+iREknubeVFkjmtwWVhkExuMcuxxIeY5iuq7u7XazuFs53LwyBjZSucsNAy9tIx6sq+0rHqoweY58k9EP/8ASP8A6eXP4pV89KcR/wAms4JDwzQyIwOCra9GQR0OHNWztcNQl2ZFRTryWCL0hzOBKmzbh7VuaSI8RkaPtILYsH0kcwOpGOVWXYm3oLuPiQSBxnDDmGRh1R0PtIw8CAaovo92mJ9mW5HWNBC48Hi9n810N/VUlf7LYyceBxDdKABJjKuo/ZzICOLH+a8ipHQ+LWbZuM0PBzHMS8UqmJvNtJB7dnbzDvwLko2PJJ4wCf66kdlb9W8sghkEttO3uxXCcMuf4b5KS/0sTWyNkJ/Kypxa6osVKUqwiKUpQClKUApSlAV+bca1dnLcbS7M7Ri4nWLW51OeGrge0xJI6ZJ5VIRbv2qwmAW8IhPWPhroPzXGCfM1IUrzAKnLuCI/1K5ltf4Z+2t/9zLkoP7NlrSmG0YP0tpHcL9+1lCt8zBcEY+khq818Zc1VOiufzImpyXRlA/8WQL+lE9uf41vMg/3gUp9dVR29m8NrLZTKl5bmQIHjBmTLPEyyqoDHuU0/WukNa+Bx+Va01gCclVb5qD+ZBqlaGtPMWyTvljlEJs7aSXEaywsGSRQw0EHGoZwQvQjOCD4V7mNu4P1B/xrhXpJ3bNhtKQIOHHN9tFoJXkx9tMrj3Xzy8CtViS4dhhndh4F2I/AmqZaDL4kTV/HQ/QO2N8rK1zxbhNQ+BDxJD/QmcfXArm28/pZnnBjtVNvGeRckGZh5Ecoh/Lk+dUIKB0GK+1fVo66+XyQlbKQxX1ELEKASxICgAkknoABzJ8qktgbtXN6+m3jLYPtueUafzSdB8hk+Vdk3P3BgsBrzxbgjBlIwFz1WJfgHn1Pl0qy7UQqXv6HkK3IivR96O/VcXFyAbj9mnUQg9zjkZfyXtz51fKV4X9/HBE8srBI4xqdj2HkO5JwAO5Irh2WSullm1RUEVL0q7fEFiYVP2lzlB4iIYMrfUYT+o+FcVqV3o3ie+unncaQfZjTOdEY91fnzJJ7kmoqu7p6vChjuYrJbnkv/oYtc3k8nZLfT9ZHGPyRquvpQfGyp/NoR+Mq/wD1Uf6INkmOxaYjBuJMj+yj9lfxbiH8Kx9Ml5psY4+8twv92NWY/wDEUrnTe/VLHYvSxWQ/oznaKzknj/Z3cUdwp6SQTFEV8fC8bMxDDqCwOeWOqEVx7cDdM3VjctHK0E3EEaOMlHUKGaOROjJq0nOMqeY8K6rsu+klj1SwtDICVdDgrqHVo3HvxnOQfp2rzXbXLMeq6ijKXJuV43tlHMhjlRZEPVWGR8/I+Y5ioi/21JBeLGYZJopomePhKrSI0WBKvDyDICGjbllhluRHT3Teq21KrSNEzHCieKWDLfd1TIq6vLOayqqxJSii3fHOGZwbal2d+lZ57Hu5y81qPFz1mgH3ubr31DnV4hmV1DKwZWAKkHIIPMEEdQRVaIxUfuxIbO8FoP1a4V5LZe0MqYM0K+EbBuIo7YcV09LqXPyS6ma2vbyi8UpSt5QKUpQClKUApSlAKUpQClKUBT/Sfub/AJQsiEA48OZIPM49qPPgw5fMKe1cBttzr+RVZLOdlYZU6MAj5k4r9XVTNv2bWUjXCKWtXJa4RQSYHPvXCKOsZ6yKOmNY+LNdkpxjmCyyUUm+Tjlh6KNoyH20jgHjJIpP92PUT+VXHYnoftY8NcO1y33f0cX4A6m+rD5Ve4pFZQykMrAFSpyCp6EEciDWVcezWWy46GuNMUYW8CRoERVRF5KqqFUDyUchWdKiN496raxTVO/tEZSNcGR/kvYfvHArKoym8LllraiSN5eRxRtJK6pGgyzMcAD/AJnsAOZ7VxDfrfl7+QKmUtkOY0PV26cSTz64Hwg+Oa1N698p798yexEpzHCp9lf3mPxv+8foBUDXZ02k8PzS6/6MdlrlwhUju9sJ7y5SBORc+233Ix77n5Dp5kDvWna2ryuscal3c6UVRksT2A/7x1rum425q2EJ1Ya4kAMzjoMdI0P3V8fiPPwxbqL1VH3I1w3MsFtbJGixxjSiKEQeCqMAfgK496X9siS9WEH2baPS39pJh3/BdA+hrp29W8sdjbNM2Cx9mFO7yY5D+UdWPYDzFcu9G26y7TvWe5kRo1YvKrOA80re1oCg6tOTkkdsAdeWLQ1NydjLbpYW1HR/R/sY22zoUYYdwZpB3DScwD5hAg+lWKtOXYt9bco9N7EPdDvwrlV7KZCCk2OXNtB8Setasm32T9LZX8ZHX/NjKv8AfgZxVF2mt3N4yWQshjBhvM3D9WuByNveQE/2crcCUfLTID9BV6u7KOVDHKiyIwwyuoZSPAqeRqgM8m0GSCK2uEh4sTzzTxNCvDikEnDjR8M7MyBc4AAya6NXS0kJQrxIz2tOWUVE7hGH9SupIF7QyD1iAfyq5DxjyVwPKvfZu68/rEc9zPG5hD8JIYmjXVINLO5eR2Y6eQAwBk9as9Kv8OO7djkr3PGBSlKmeClKUApSlAKUpQClKUApSlAK+EV9pQFH2lutPZs0uz1EkLEtLZk6Rk+89s55RMepQ+ye2DVevvStYxZVlueKPeiMJR0b7r6yAD8sius1Cbx7mWd8uLiBXIGFcezIvykXmB5dPKs9mmrseWiyNkorCOJbc9MFzICttGtuv3yRJL9CRoT6AnzqiTTM7F3ZndjlmYlmJ8Sx5mut7Z//AB+cEm0ugR2SdcH5cWPr/dqpXvoh2tHn/NhIPGOWMj8GKn8qtrqhWvKiLk5dSnVKbv7s3F6+iCPUB77nlGn8z+P7oyT4Vcthej+OMhrux2nO3L7NLdFiB8Cwm1OPqo8quUu8xt+FEuzZ7eNzoiM3At4FbGQpZWcIT2yMk+NV22zXEIkoxT6s9N0NyILBCV+0nYYeUjBx3RF+BPzPc9hvbxbyW9lFxJ3xn3EHOSQ/dRe/z6Dua+m2vH/SSRW47rCpkf8A3swCjt0jPzr4m61qVkVo9ZnUxyySEyTMrcscV8kY6gDAGByrjNqUt1jya8YWIlNi3Ku9pXPrO0swRDlFbKfbCdQrH9nn4j75/d5Yu82wLV41ia2haNQAqmNSFA5DHLI+ec1G7m7Au5LKJ479wy64pEniW4QvDI0TFXJWRQSmcazjNTg3d2geRurVfNbWQn8Gnx/jW2yi6T8rWO2CmNkF1IpNk3Ntzsbp0A/YXBaa3PkGJ4sX0Yjyqxbrb0+tGSKWI291DjixEhhpb3ZI3HJ42wefYgg1oNu/tFfduLSUd9dvJGfxjlIP4Vv7E3beO4NzPIrzGLgqI0KRpHq1sBqYs5LYOontyA550UK6LxZyiubg/lLBSlK1lQpSlAKUpQClKUApSlAKUpQClKUApSlAKUpQClKUApSlAfMV53FskiFHVXRhhlYAqQeoKnkRXrSgKjcbhGP9Su5bUdomAntx/LFJzjHkjAeVap3d2u3sm7sox3dLaUyAeKq8pTV8xirxSq3VBvLSJKTXc0tjbJS2gSGPOlBjLHLMc5ZmPdmYlifEmt2lKsIi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5" name="AutoShape 11" descr="data:image/jpeg;base64,/9j/4AAQSkZJRgABAQAAAQABAAD/2wCEAAkGBhISEBUUExIUFBQVFRcXFBgXFRYYFxgVGBkeGBcWGRQXHCYgFxojGhgVHzAiIycpLC0vFx4xNTAqNSYrLCkBCQoKDgwOGg8PGi4lHyQpLS0qLCwsLCwsKSkuKTUsLCwsKSwsKSwvKSksMCwsLCosNCwpLCksLCksLCkuLCwsLP/AABEIAOAA4QMBIgACEQEDEQH/xAAcAAEAAgMBAQEAAAAAAAAAAAAABQYCBAcDAQj/xABKEAACAQMBBgIHBAcDCgYDAAABAgMABBESBQYTITFBUWEHFCIyQnGBI1KRoTM0Q2JjcoJzkrEVJERTg5OiwcLwFlR0srPRCCU1/8QAGgEBAAMBAQEAAAAAAAAAAAAAAAIDBAUBBv/EADARAAICAQMCBAQFBQEAAAAAAAABAgMRBBIhMUETIlFhBTJx0YGhweHwFFKRsfEj/9oADAMBAAIRAxEAPwDuNKUoBSlKAUpSgFKUoBSlKAUpSgFKUoBSlKAUpSgFKUoBSlKAUpSgFKUoBSlKAUpSgFKUoBSlKAUpSgFae1NsQWya55UiXoCxAyeyqOrMfAZJqP3i3gaEpBAglu5s8KMkhVUe9NKw5rEuRnuSQo5nljsfdRI3487m5uiOczj3f3YY+kKeS8z3LHnQFc2XvrtC4vVCW8a2pnaLQ6Trc8IAn1gllCIvIEA8znHWug0pQClKUApWltTbVvbLqnmjiXsXdVz5DJ5nyFQ434WT9Wtbu5HZkh4cZ+UlwYwR5jNAWWlVsbV2m+dFhDH4ca854/lhicA/1VDxJto3gaRtKcdPs4xC1r6tga8yuFnMo9rooGdPbOAL5SlKAUpSgFKUoBSlKAUpSgFKUoBSlKAUpSgFKUoBWE0wRSzHCqCST2AGSfwrOqx6S7kpsm608i0fCH+1YRf9dAYbiwGVHv5B9reHWmesdqOVvEPAafbPi0hq1V5WtuI0VFGFRQo+SjA/IV60ApSq5vXvS0Bjt7ZBNez54MZ91VHvTSke7Ev4k8h3wBvbd3mgtAvEYl3OIokUvNI3gkS82+fQdyKilg2jec3cbPhPwR6ZLph+9KQY4T5KGI+9W3u1umtsWllc3F3IPtrhwNR/cQdI4x2Vfrmp+gIXZe51pbvxEiDTd5pSZZifOaQlvwIFTVKUApSlAKUpQClKUApSlAKUpQClKUApSlAKUpQClKUApSlAKqfpVH/6i5P3RG/0SVHP5LVsqM3mtFms54WZVE0MkeSQBl1KjmfMigJFHBAI6HmPkayrjOw9tPdxxCa7nifhRrFHFOIQRGixyEaObvxlkyCeQ04GCCZyM30Q0w38jK3skXCJKyA8tccgCtrHUB9QJxmsFnxCmqx1zyn9OC6NE5R3IsW9vpBtrFX1B5pI1DPHGASinkpkY+zHkkAZOTnkDVN3fl2ijSXRS09ZuiGkMpmZkj6x26qgARUHUZOT16Vp7Rske6trNQTGha8ucks0hU6Y+Ix5uzSEkk9cDtis9ovtGdtKQLBDz167gLNIPDVGH4Snvp9rwYVit+ITnt8NqKfOX6di6NCWc8/Qvu5O8k90LhZ0iDQTcLiQljFIdIYhdXMFSdJHjVmrmmztobTgiWKFdlwxoMKgS6IA+eRk+J6knNbS707WU5MVhKPBXuIj+LqwrdHX6fo7EUumf9p0GlUqD0lhMeuWk9sO8igTwj5yQ5ZR/Moq17O2nDcRiSGVJUPRkYMPxHfyrXCcZrMXlexU011NqlKVM8FKUoBSlKAUpSgFKUoBSlKAUpSgFKUoBSlKAUpUTvFvJFZxhnyzudMMSc5JX+6o/Mk8gOZNG8csEfv5tWeCBDETGjSYnnCazBEFZjIEwepAXUQQurJBqlWWwrG4An0+tauks7STFu2fteX4KBW5PZy3biW+YPg5jt1JNvF4ZH7eQfebl1wK+7w3bRWzupwV0YOAcAyKp5HyJr5nX61XTVdEn6dcL7nQpp2rdNHhsvda3gaQrHGQ8vFQcJMxHAGlGxkLkZHTHSpivrDmfma09q7VjtomllbSi4ycE+8Qo5DzNcSUrLp88s2JRgjC22UEuZZ9RLSrGmDjCrGDgD5k5Nb1Af8Avyr4rg5wQccjz6Hrz8KhOUpPn+Y4PUkuhlXylKrPT6DUTcbC0uZrVzaXHXXGMI/lND7sq+ZGfOpWte/E2j7ExB+3FDlCPD2CCO3Pn8q0ae2dc04Sx/O5CcYyXKJzc3fBrkvBcxiG8hAMiA5SRDyE0TH3kJ5eIPI1aa5bufI8u0Ymu3jt7iGOYRQqjATLJgMyXDORKowDpADA9RyrqVfdUTlOtSljPtyjjTSUmkKUpVxEUpSgFKxZwO9FkBoDKlKUApSlAKUpQClKUApSlAam1dpx28Ek0pwkalmPU4HYDuScADuSKoFrHJJI1zcj7eQYC9RBEeYgQ+Pd2+JvICpffi54lxbW3wjXdSDxERVIlPlxXDf7KtWvnfjGqksUR+r+xu0tafnYqC3vWSWBraABppUZgOyxxYd3PhkhEH7zjwNbN1t5dfCgX1m4/wBXGQQvnLL7sS/M58Aalth7JMOp5HElxJgyuBhRp92OMHmsSZOAeZJJPM8ubpNO4yVs1wui9f2NNk8rajV2ffLNDHKpysiK4/qGSPocj6VHbbtFuZ7a1YBkaT1idT04EHY+TyMq/j4V6S7p3ETubK6jiidi5hmiMiI7HLGIqcqpPPSeQJqX2HsPgBmeRpp5McWVgF1afdRUHKONcnCjxJOa0V6aNVviqXHZd/x+hXKblHbgryTNs8cGcSvbryt50jaT7P4YZQgJWRegOMMAOladjPPbs93OhS1vJdRDLh7bGI4XmHZJEC5PwnTmuhwxMx9nOaxnt+RV1BBBDBgCCDyIIPIg1f4cGpScfm6/t7kMvhJ9CJFKiJdj3Fl+rI1za/8Al9X20Pf7BmOJI/4ZOR2NZ2+9No37dEYe8kp4UinwZJcEGuTdo5w5jyvVfr6GmNqfXglKVjHIGAKkEEZBBBBB6EEdRWVY+haam1Nlx3EeiQHqGVlOHjce7Ijjmrg9xUzuXvLIzGzu2BuY11RyYwtzCDjiAdpByDr2PMcjy0a0NsWTuqvEQtxC3Ft28JB8B/ccZRh4Hyrq/Ddc6J7JfK/y9zNqKVNZXU6ZStDYO10uraKdMhZUDYPVT8SnzVsqfMVv19kcoVryT+FfJZc9On+NeVSSItn2vmaUqR4bMMmetetasJ51tVBkkKUpXh6KUpQClKUApSlAUffm1aG5iuwNasi2rJnDgvKGR0zybnq1Dly5jOMVG7avFit5XZA4VDhCAQ7HkiEHrqYqPrUxvzIWubKPsDPOfnGgjX858/QVB7QTXPaRdmn4jea26mX/AN4ir5r4jCM9ZBe2X/PojoUNqpkluxsJbO1SEBdXvzFQAGmbm5wOWAfZA7BRU5bWTPzHSteuXem+6uRPaRoZREYtUQj1DVc6yDjT7zgcPA6jV51q09avsbmQslsjwdUliKnBrCvkZk4UXGP2ohj4x5fpNA15P82aK2RkEEeIOR+IrNbDbNpdEWRllIit9d732bYCaJFeWSURJrzoB0lizAEE4CnlkcyKy3O3uO0rDjOgSWOQxShc6SwAYMueYBDA4ycc62Nt7DgvbZrafUEZgyshGpHXoy5BHTI5joTWO7+70Fhai3gLONZkkd8ancgDJAAAGAAB4AV0PFr/AKbb3M+2XiZN6oDeaFePaSOqsNcsB1AHHGTUnX96ED+qt+720sblBFcyMACeFbyOOf8AEwEz9a0tsN63ZSCE4mVRLGhKcRJom4kQdUZtJJTHXoawRhLHs+P8l7aPdQAMDkO1fa19nX6zwpKnuyIHXyB7fMHI+lbFfOSTTaZuTyuDzuIyykBihIIDDmVPZsHrg88VD7C3lWWRreXTHdxHS8ecB8dJIifeVhhsdRnv1qcqMj2NbzbSSO4iSWO5gcFXAP2tuVaNweobhySLkHoB4Vv0NUL5eDLjPR+j+xRdJwW5Fk9HTfZXKj3EvbgJjpglXYD5SNIPmDVnnkxyrxs7KK3iWOGNY40GFRQAAPIfiaxY19tXDbFR9DkSeWVfe9uNLBZ6mEcokmuQrFWaCLAEepeYDyugOCOSsO9Y7pXaW1rcRyyaYrO4ljDyNnEGFlj1MeuFlVR8hUZtPaLttW4jhI4wgt4VLDKxIS8007L3xriVR8TEDoDWpsfd6P125y80sULwHEshdZLzh6nncHkXVGiUAYUcuXIYzTv8OyTfRLoWRr3RWC57D3kt7sMYWYlNOpXjeNgGGUbRIAdLAHB6HB8KlKoOyd67dNo3DS8ZTLJFZxOYZOD9jkDM2NOp5ZJAPJRnGav1a65boplMlh4M4utbda9uOdbFGeoUpSvD0UpSgFKUoBSlKApW+Qxf2jH4oLpB/Nqgf/BW/Co23XO0E/ctZT9ZJI1/wQ1Y9+tlSS26yQrrmtpBNGn+sABWSLPi0bOB56aq+y7pZ5dcMmFltWVHABZWWUavZbkHXWPZboRzFcLW0talWdmmvxNlMl4bj7lkNe8d4yjHLl0yOnyqs7C3a4UpmcRB2BHJTJLzPWS8lJeRsDmFCLz5DkKn6pb8OXkZZjcuUVuSxW/upjOOJbW78GOIk6JJwoaaWQD39JYIoPIYY1sNuXaKdUEZtZO0lsxiYfNR7DjyZSKmo4VXOkAZJY4AGWPMk46knvWVeyulnyvgKC7njaI4RRI4dwMMwXQGPjoydOeXIHFe1Kj9vbdhs4GmmOFHJVHvO/ZFHcn8AMk8hVaTm8Ik+Db9aQuY9alwoZkyNQRjgMV66SQRmsbWxji/RRxx9PcRU6dM6QM4rm/o02xJebUu7iXGtrddIHREEqgIvkAB8+Z710+rLoOqW3JGEtyyU60X1S8e1PKGctPaHsCec9uPNWy4Hg1Tleu3diR3cPDkypDB43Xk8Ui+7Ih7EfmMioH/ACrNbALfIR7QVbiJWeGQk4XKqC0Ln7pGCeh6Vg1Wndv/AKQ691+q/Utrnt8rJmtW1jLbWsQPgW6kb+ThrHn+84rwO2dR0wwXM7noqQSKP6pZVVEHmTUzsjZ4sY5b2+kjSWRVXAJZIYgcpAhxmRyxJJAyzEYHIVo+F6K1XK2awl6lepujt2otUsmTnsP+yaq11t+S5ylmwWPJD3RAZeXIi3Q8pW6jWfYHbX0GrKs17zuFMNt8Nt0eUdmuSDyX+CP6yfdEsBgYAwAMADoAOgA7CuzqNao+Wvr6mSunPMjU2TsaKAkIp1SMDLI7F5ZG+9JI3Nj+Q7AVobmhjZqWOp3luGdsYLsZ5BrI8wB8gAOgqawT06+XWq3YWYu1WztiwsoQI7mcH9Lp5G3ice8WOeJIvIZIHM1iqjK7MfV9S+TUOTetI22hKhH6jBIJAx/0meM5Th/wEbnq+NhgeyCTcKxiiCqFUBVUAKAMAADAAA6ADlitiGP8K7tdaqjtRhlJyeWesKYFZ0pQ9FKUoBSlKAUpSgFKVp7YvjDbzShdZiieQL01FFLBc9s4xQG5VL3h2HBb3cV5GgRppOBcaSQrcYYjcp018VYxqHM555qK3k3wuksJPWUEepUZLi0kkaMqWVmQnAkhZkyA/NTn3gcCvPbezb5ytvHdlrV9Wl3jWWWOQEPFxJCQzxArlXX2wdOrUOdZ7LK3Ha31yWRjJPKLLUTtFJ4pOPCGmUgCa3zzIHSSDPISAHmh5OAOjAZ3NmX/ABow5GlslZF+5Kh0yJ9G6eIKnvW1XCT2Pk3fMjV2ZtSK4jEkLh0zg45FW7q6nmjDwIBraqsbzbnNK5uLOZrW8xzdSVSYD4ZQOp8GIPmD25htjfLayM0E9xNE68nUKkbfPVGoJU9iDg1pr0yt5g/wZXKxw6o61vRvlbWK/atqlI9mFCOI3gT9xf3m+melcS3k3lnvpuLMemRGi50RqfhUePix5n8AIonJJJJJOSScknxJPMmt3ZdjxG5+6vXzPhXSq08KFnuVRU75qES8+hSP/OLpvCGNf70mf+k11iqX6MbPEU8mMapFjX5Rrk4+smPpV0rlaqW6xs0qvw245zgVW9pWiX9zwWyba1bVNpZl4l1j2Iw6EEcJSWYg+8yjsa2tr7WdpfVLUj1ggGWTqtrEf2j+MhHuJ3OCeQ5yFhYxW8Kxp7McYJJY5OPeeR27sTqZj3JNRjmtbu/b7kH5uOxTZ/SRe2G0fUgDfp9mIw+Bce2obTxFGHIz1Zc9ye9WmGwlllFzdkNKOcMSnMVsD9z/AFkuOsp8wuB1576Pduwz7Yu7iUqjzqTb6yF5agCoJ5BjEE5d8N510Hau9NnbDM1zEp7KGDyHwAjTLH8K26my3itenPuU1xj8zJStPaW14oNIdjrf9HGil5ZD4JEvtN8+g7kVrL63OcAepoeWWCyXBz3CZMcP1LnyFcb2fvvf2VxLpmDSCRllMiI5kKMVIZyNenlyAYAdqo0+lVj8z6E7LNq4OypsC4vP1rNvbH/R0f7WQeFxMnur/DjPzY9KtVtbLGipGqoigBVUAKoHQADkBVG3O9LtvdkRTgW0xOBlsxO3YLIcaWP3W69ia6LFD4124QjWsRRik3J8nnHFmtoUpXreQKUpXh6KUpQClKUApSlAK+MoIwRkHrX2lAUPZ9twHkspBkRgmDVzEloxwq8+pjJ4RB7aD8VSYGOVa+2ZzdXSCNQEtZSWm+JpdOl4I8fDg4djyyNIGQSvlNt22SThPcQrJkDQ0qBsnoCpOQT4Vw9VBeI9n/DbVLy8mrtKJ4JDcxI0isALqJRlmCjCzxjvKi8ivxqPFVqSs72OaNZInV43GVZTkEf8j4g8x3r3II8qg7zd5lkaa0l9Xlc5kUrrt5m8ZYcjD/xEIbxzVKamsS4fr9yfK5RN1D7y7qW99HomXDLnhyLgSRnyPdfFTyPl1rw/8RzxcrqymXHWS2HrMR89K4kQeTKfnX2Pf3Zx5etxofCQPGfwkUV7GFkHmP5ByjJYZxzencu5sG+0XXET7MyA6D5N3jbyP0Jr23VtHnAjhXXIzHkOg/eY/CoHU11ybfrZ2CPW4pMjBVA8uR4aUU5+VeMe35CNNls2Ug/HKi2cPkTqGt/ov1rd/UWShiUf0R5TPwJ7o+hMbH2YttbpEp5Rr7THllidTuc9MsSefQYqEm3klu2MOziNIOJbxhmGPxWEH9NL/wAI5fOvp3TmuTnaNxxUzkW0GqO2yOms51zfXFWSCFUVURVVFGFVQAqjwCjkKxNxi89X+Q5kamxtixWsXDjBOSWd2OqSSQ+9JI595j+XQVSvSvvcI4jZRN9pKBxyPgiPMJ/M/wCS/wAwqQ359IiWYaGArJddD3SHzfxfwT6nwPF5pmdmd2LOxLMzHJZjzJJ7kmtml08pS8SZVbYktsTAipzcXYPrN/DHp9hWEsuB+zjIY/i2lf6qhFBJAAJJIAAGSSeQAHck8q7p6Pt0PUbcmQD1ibDS99AHuxA/u5JPixPgK2am1Vw9+xTXFyZawcn61+ct6Mev3WOnrM3/AMhr9EvMEBdjhUBdj4Ko1E/gDX5nuLkyO8h6yOzn5uxY/wCNY/h65ky2/si7+iREknubeVFkjmtwWVhkExuMcuxxIeY5iuq7u7XazuFs53LwyBjZSucsNAy9tIx6sq+0rHqoweY58k9EP/8ASP8A6eXP4pV89KcR/wAms4JDwzQyIwOCra9GQR0OHNWztcNQl2ZFRTryWCL0hzOBKmzbh7VuaSI8RkaPtILYsH0kcwOpGOVWXYm3oLuPiQSBxnDDmGRh1R0PtIw8CAaovo92mJ9mW5HWNBC48Hi9n810N/VUlf7LYyceBxDdKABJjKuo/ZzICOLH+a8ipHQ+LWbZuM0PBzHMS8UqmJvNtJB7dnbzDvwLko2PJJ4wCf66kdlb9W8sghkEttO3uxXCcMuf4b5KS/0sTWyNkJ/Kypxa6osVKUqwiKUpQClKUApSlAV+bca1dnLcbS7M7Ri4nWLW51OeGrge0xJI6ZJ5VIRbv2qwmAW8IhPWPhroPzXGCfM1IUrzAKnLuCI/1K5ltf4Z+2t/9zLkoP7NlrSmG0YP0tpHcL9+1lCt8zBcEY+khq818Zc1VOiufzImpyXRlA/8WQL+lE9uf41vMg/3gUp9dVR29m8NrLZTKl5bmQIHjBmTLPEyyqoDHuU0/WukNa+Bx+Va01gCclVb5qD+ZBqlaGtPMWyTvljlEJs7aSXEaywsGSRQw0EHGoZwQvQjOCD4V7mNu4P1B/xrhXpJ3bNhtKQIOHHN9tFoJXkx9tMrj3Xzy8CtViS4dhhndh4F2I/AmqZaDL4kTV/HQ/QO2N8rK1zxbhNQ+BDxJD/QmcfXArm28/pZnnBjtVNvGeRckGZh5Ecoh/Lk+dUIKB0GK+1fVo66+XyQlbKQxX1ELEKASxICgAkknoABzJ8qktgbtXN6+m3jLYPtueUafzSdB8hk+Vdk3P3BgsBrzxbgjBlIwFz1WJfgHn1Pl0qy7UQqXv6HkK3IivR96O/VcXFyAbj9mnUQg9zjkZfyXtz51fKV4X9/HBE8srBI4xqdj2HkO5JwAO5Irh2WSullm1RUEVL0q7fEFiYVP2lzlB4iIYMrfUYT+o+FcVqV3o3ie+unncaQfZjTOdEY91fnzJJ7kmoqu7p6vChjuYrJbnkv/oYtc3k8nZLfT9ZHGPyRquvpQfGyp/NoR+Mq/wD1Uf6INkmOxaYjBuJMj+yj9lfxbiH8Kx9Ml5psY4+8twv92NWY/wDEUrnTe/VLHYvSxWQ/oznaKzknj/Z3cUdwp6SQTFEV8fC8bMxDDqCwOeWOqEVx7cDdM3VjctHK0E3EEaOMlHUKGaOROjJq0nOMqeY8K6rsu+klj1SwtDICVdDgrqHVo3HvxnOQfp2rzXbXLMeq6ijKXJuV43tlHMhjlRZEPVWGR8/I+Y5ioi/21JBeLGYZJopomePhKrSI0WBKvDyDICGjbllhluRHT3Teq21KrSNEzHCieKWDLfd1TIq6vLOayqqxJSii3fHOGZwbal2d+lZ57Hu5y81qPFz1mgH3ubr31DnV4hmV1DKwZWAKkHIIPMEEdQRVaIxUfuxIbO8FoP1a4V5LZe0MqYM0K+EbBuIo7YcV09LqXPyS6ma2vbyi8UpSt5QKUpQClKUApSlAKUpQClKUBT/Sfub/AJQsiEA48OZIPM49qPPgw5fMKe1cBttzr+RVZLOdlYZU6MAj5k4r9XVTNv2bWUjXCKWtXJa4RQSYHPvXCKOsZ6yKOmNY+LNdkpxjmCyyUUm+Tjlh6KNoyH20jgHjJIpP92PUT+VXHYnoftY8NcO1y33f0cX4A6m+rD5Ve4pFZQykMrAFSpyCp6EEciDWVcezWWy46GuNMUYW8CRoERVRF5KqqFUDyUchWdKiN496raxTVO/tEZSNcGR/kvYfvHArKoym8LllraiSN5eRxRtJK6pGgyzMcAD/AJnsAOZ7VxDfrfl7+QKmUtkOY0PV26cSTz64Hwg+Oa1N698p798yexEpzHCp9lf3mPxv+8foBUDXZ02k8PzS6/6MdlrlwhUju9sJ7y5SBORc+233Ix77n5Dp5kDvWna2ryuscal3c6UVRksT2A/7x1rum425q2EJ1Ya4kAMzjoMdI0P3V8fiPPwxbqL1VH3I1w3MsFtbJGixxjSiKEQeCqMAfgK496X9siS9WEH2baPS39pJh3/BdA+hrp29W8sdjbNM2Cx9mFO7yY5D+UdWPYDzFcu9G26y7TvWe5kRo1YvKrOA80re1oCg6tOTkkdsAdeWLQ1NydjLbpYW1HR/R/sY22zoUYYdwZpB3DScwD5hAg+lWKtOXYt9bco9N7EPdDvwrlV7KZCCk2OXNtB8Setasm32T9LZX8ZHX/NjKv8AfgZxVF2mt3N4yWQshjBhvM3D9WuByNveQE/2crcCUfLTID9BV6u7KOVDHKiyIwwyuoZSPAqeRqgM8m0GSCK2uEh4sTzzTxNCvDikEnDjR8M7MyBc4AAya6NXS0kJQrxIz2tOWUVE7hGH9SupIF7QyD1iAfyq5DxjyVwPKvfZu68/rEc9zPG5hD8JIYmjXVINLO5eR2Y6eQAwBk9as9Kv8OO7djkr3PGBSlKmeClKUApSlAKUpQClKUApSlAK+EV9pQFH2lutPZs0uz1EkLEtLZk6Rk+89s55RMepQ+ye2DVevvStYxZVlueKPeiMJR0b7r6yAD8sius1Cbx7mWd8uLiBXIGFcezIvykXmB5dPKs9mmrseWiyNkorCOJbc9MFzICttGtuv3yRJL9CRoT6AnzqiTTM7F3ZndjlmYlmJ8Sx5mut7Z//AB+cEm0ugR2SdcH5cWPr/dqpXvoh2tHn/NhIPGOWMj8GKn8qtrqhWvKiLk5dSnVKbv7s3F6+iCPUB77nlGn8z+P7oyT4Vcthej+OMhrux2nO3L7NLdFiB8Cwm1OPqo8quUu8xt+FEuzZ7eNzoiM3At4FbGQpZWcIT2yMk+NV22zXEIkoxT6s9N0NyILBCV+0nYYeUjBx3RF+BPzPc9hvbxbyW9lFxJ3xn3EHOSQ/dRe/z6Dua+m2vH/SSRW47rCpkf8A3swCjt0jPzr4m61qVkVo9ZnUxyySEyTMrcscV8kY6gDAGByrjNqUt1jya8YWIlNi3Ku9pXPrO0swRDlFbKfbCdQrH9nn4j75/d5Yu82wLV41ia2haNQAqmNSFA5DHLI+ec1G7m7Au5LKJ479wy64pEniW4QvDI0TFXJWRQSmcazjNTg3d2geRurVfNbWQn8Gnx/jW2yi6T8rWO2CmNkF1IpNk3Ntzsbp0A/YXBaa3PkGJ4sX0Yjyqxbrb0+tGSKWI291DjixEhhpb3ZI3HJ42wefYgg1oNu/tFfduLSUd9dvJGfxjlIP4Vv7E3beO4NzPIrzGLgqI0KRpHq1sBqYs5LYOontyA550UK6LxZyiubg/lLBSlK1lQpSlAKUpQClKUApSlAKUpQClKUApSlAKUpQClKUApSlAfMV53FskiFHVXRhhlYAqQeoKnkRXrSgKjcbhGP9Su5bUdomAntx/LFJzjHkjAeVap3d2u3sm7sox3dLaUyAeKq8pTV8xirxSq3VBvLSJKTXc0tjbJS2gSGPOlBjLHLMc5ZmPdmYlifEmt2lKsIi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7" name="Picture 13" descr="http://nd04.jxs.cz/197/185/e6d4898b71_75857953_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068960"/>
            <a:ext cx="1732014" cy="172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TB06\Desktop\Škola v prírode foto\DSC00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033415" cy="2274927"/>
          </a:xfrm>
          <a:prstGeom prst="rect">
            <a:avLst/>
          </a:prstGeom>
          <a:noFill/>
        </p:spPr>
      </p:pic>
      <p:pic>
        <p:nvPicPr>
          <p:cNvPr id="1030" name="Picture 6" descr="C:\Users\NTB06\Desktop\Škola v prírode foto\PB162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635752" cy="2727269"/>
          </a:xfrm>
          <a:prstGeom prst="rect">
            <a:avLst/>
          </a:prstGeom>
          <a:noFill/>
        </p:spPr>
      </p:pic>
      <p:pic>
        <p:nvPicPr>
          <p:cNvPr id="1032" name="Picture 8" descr="C:\Users\NTB06\Desktop\Škola v prírode foto\DSC00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04864"/>
            <a:ext cx="3312369" cy="2484129"/>
          </a:xfrm>
          <a:prstGeom prst="rect">
            <a:avLst/>
          </a:prstGeom>
          <a:noFill/>
        </p:spPr>
      </p:pic>
      <p:pic>
        <p:nvPicPr>
          <p:cNvPr id="1033" name="Picture 9" descr="C:\Users\NTB06\Desktop\Škola v prírode foto\DSC0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6672"/>
            <a:ext cx="3321447" cy="2652946"/>
          </a:xfrm>
          <a:prstGeom prst="rect">
            <a:avLst/>
          </a:prstGeom>
          <a:noFill/>
        </p:spPr>
      </p:pic>
      <p:sp>
        <p:nvSpPr>
          <p:cNvPr id="1037" name="AutoShape 13" descr="data:image/jpeg;base64,/9j/4AAQSkZJRgABAQAAAQABAAD/2wCEAAkGBhQSEBQUEhIVFRUVFxcZGBgUFhUYFBgYGBgaGBQYFhgYHSYfGBojGhgXHy8gJScpLCwsFR4xNTAqNSYrLCkBCQoKDgwOGg8PGiwkHyUtLS0qLC0wLCwuLCksLywqMSwsLC0tLC8tLCksLCw0LCwsLCksKSwtLiwsLDQtLCwsLP/AABEIAI4BYgMBIgACEQEDEQH/xAAcAAEAAgIDAQAAAAAAAAAAAAAABgcFCAEDBAL/xABLEAABAwICBgYFCAcHAwUBAAABAAIDBBEhMQUGBxJBURMiMmFxgSNCkbGyFDNScoKhwfAIJDRikpPRQ1Rjc6Kz4SVT0nSDo9PxGP/EABoBAQACAwEAAAAAAAAAAAAAAAAEBQEDBgL/xAA2EQACAQICBwYEBQUBAAAAAAAAAQIDEQQSBSExQVFxgRMyM2Gx8CKRocEUNEJS0SRysuHxI//aAAwDAQACEQMRAD8AvFERAEREAREQBERAEREAREQBERAEREAREQBcOcALk2A4nJcquNuWn+h0eIGmz6p4Yc7iNvWkOHPqt8HFATKTWuja4tdWUwIJBBniBBGYILs12UusVNK4NjqYHuOTWSxucfAA3WolJIGvB4Xt5L21TLG/LEHiO8HmsXNihdXNv0Ue1A0/8s0dTzE3eWbr8cekZ1Hk+JG99pSFZNZVWtGu9RDUSME8jWte8ARxMOAcQLkg3tbPvUfn2h1D7ekrXW+g1rPgtfzVi6Q2cMllkkFVUNL3Odu+hcwFxuQA6O9rnK6jldo35BOGPtIyRo627ui5w3mi53TcWOJzBXPYmOIopzm215SZKpZJOxHabT9VUWuyuMYOMjnSbjDbAuIJA8+azUWnnyNHq4DsufbDiBfBd0s4DH7uG82xtxFwbHnzWI0bkFTVcR2sbxurcW3r17CbGn2c7Fp6qVb5Ke73bxDi0E52AFrnicc/ecTmVgdS/wBm+2fc1Z5dfgpOeHhKTu7IraqSm0uIREUs1BERAEREAREQBERAFFdbddhS3Yzd3gBvOdixt72Fgbl2Rt3qUlUrpSjdUzu3gQ4EucDwLibg94sQqzSOKdCCSdr7/JG6jTzux9xa+1Uzj0Va64xLOjY3DLq7zFONBa1SWZ07mvY/J7W7rmm+TmjkcDgCO/NdmqGrsLKAtLB6Qv3ybY7ri1pucrBoI5HFQSmqSyQjg6xt35H8B5Ksr1q+HUKkZtpq9n0/kk04xm3CSLnRRjR2k5hDGAMAxtvRuy3RZcroo1FJJkJqzsSZERbDyFB9ctq9NQl0bfTTNwLQbMYeT38/3QCedl5dr2uxo6cQwutNMDcgkOZHkS0g4OccAe5x4LXyUl5u43JWqc7akT8PhVJZ59EWFpHbpWPdeMxxN5Ni3/aX3v5ALHM2n6SeCW1jyBnZkYtfK/UsFitTdT319UyFtw3OR9uwwdo+PAX4kLZTQ2rFPS0/yeGJoj9YEb2+TmXk9onv9y8pOW831akKDUXBP3x1lIaO2naTb1un6QXFxJHGRhwO60EX44gqYav7abkNrYQ0XxkhvYcrxm58wT4Lx7QNTW6PeKymb6Bzg2aEDqtvk5vJpOFuBItgbCsdYdJNfIRELM4c/FaHKpGdiwjTwlejny2flq1lmaw7e91xbSwtsCbPm3iSL5iNlrXxzdxGWSh9Rth0g8i1WWfVijAx53aVCxCrw2R7NGRxMrKlgdI8B0THAERtPZfb6ZzHId63K8ntIM1ToRvlXXWyDxbStKMfZ1U+44PjjtjkCCy4z4qRaK2xVsZAqI45Rx6pjf7W9X/SrP1o1Mpq+MtmYN+1myNAErfBxGI7jcYqnJ9FGnqH0VVYvaLwyWtvs9XjxAw5WI4LXV7SnrTJODeFxPwTgk/fIuHVfXanrm+icWvHajfYPHeODh3gnvss+tbXMdBKHxuLXsN2luYI5f08leWpGs/y2lDzYSM6sgGHWA7QHAOGPtHBe6NftNT2mjSWjHhV2kNcX9CQIiKSUoREQBa4bZtPmp0m9jTdtOBC218XnrSmx43O79gK/dZNMCkpJ6h2UUbnDvIHVHm6w81qRU1LnPL3G7yS9x4l7jvOPmhlHy+kLc7L3MdvRg8RgfJfVR1mhw4hdFC6znNPHEfn85LwSErOxbGwLT27JPSONt8CWME8W9WQDy3Db9096upao6s6aNFXQVGNo3jeA4sPVkH8JPnZbWRyBwBBBBFwRiCDkQV6RpmrM+lX+1DtQ+B+NqsBV/tQ7UPgfjaoOkfAfNeqM0u8RuI9TyXn0Z2Qu+LseS6NGdkLjP0y5r7lr+tcizNSj+ru+ufhapAo/qV+zu+ufhYs+XAZ4LtsB+Wp8kVdbxJczlFwHA5FcqYagiIgCIiAIl0ugCIiAKvdbNCyU0j54fm3g71mlwbfEhzRju3xDuGXjYSKNicNDERyyPcJuDuii49djFG9nyoPD82x7uJw426owAzy5r06o6uz1su+QWRX6zyDa2BDY75mxGIw49xuN+j4y8PMbC9uAcWt3gO42uMz7V3hRIaNgms0m7enDke5Vm3c+Yog1oa0WDQAAMgBgAEX2itDSERCgNc9qFZ0+kqk8GPbE2/KMWdx+lvKLR0qkOvEJbpSra4Y9M53k7rD/S4LGsYq6rKzOzwVBSpxfkvQtnYhokNgnmsLveIweIDGhx4YXLxxx3RyVmqv9jNQDRys4tmJPLrMbb4SrAUyj3Ec1pFNYmafEx2seixU0k8JHzkbmi/0rdQ+TrHyWqtXSvjkcyVjmPabOa8WcDyIK27XmqdGxSG8kUbyMLvY1xtyxCzOGY8YfEujqtdGu2z3Ux9dUs6h6Bjg6V5HVsMd0E4Fzsrd91si1oAAAsBkBkjWgCwFgOS5WYQyo84jEOvK7Vkgq223aKDqSOoGD4ZAL8d1/D+INPtVkqDbZJANFubfF8sQHed7esPIE+STV4sxhW1WjbiUt8uLxcqe7HtIlta+PhJGfawgg+wuHmq2DrOI71Pdj0ZdpG4ybFIT4EtA+8hV9ONqisdfi6ufCTUuHv6l4oiKzOICIiAqfb7p/cp4aRp+ecZJP8uKxA83kH7CoouwJ4k2/E/gpVtQ0/8AKtJVDwbsY7oY/qxYOI7i7eP2lE5swOXv4/nuQ9GQoH3YW8vcV55DuuDuR/P3LihfuuB4HDu4f8e1eitiXjebVrifdWzitidkesHyrRkW8bvg9C7EkncA3Cb82FvmCtdKd29H3tw/p9ysPYZp0xV76cnq1DCQP8SMFw9rN/2DuWUYmrq5fir/AGodqHwPxtVgKv8Aah2oPA/G1QtI+A+a9UeaXeI3F2D4Ly0D7MuV6GyBsZJvgOAJ5cBcrB18zd0dKXBnqxt7b+9/Lw9uOC4+nDNePmWNSWV3XA99Rr66Npjill3b3tDYY2A+cwPAZFeOjmdVkgskxJ+cqIQSc8GSPBJx5Y4968+ijLUyiKmow6/NxFhexc4gWaBfNSSTVf5LK0VLN1jxmHF7W8y04XAJFwcRcHxtcsoU7yjLKtW3+CPFpy1uxj6XRkkEgaZHx4gghxaATiCSw2tl1wbe9TnRmn6mnO7OTK0Zg/ODHNrvWwvgc+YWDqNENHVHjgcMRY3H54L4odIkt6N/ajwBOe76uP3fZUH8dUg81KTVtz96yb2afwT1+Za0Mwe0Oabgi4I5L6e8AEk2AxJOQHG6juptZdj2E9kgi54OzAx4EcrdZVNtk2lumkfRUz7QsO7K5p+deO0y/wBBpw7yOWfYYauq9KNRbypqQyTcSUa5bdoadzoqNgqHtuDI5xEIcDY2sLyeIIHIlVZpbazpGocb1cjB9Gn9E0eBb1uPFx4KJbl813UlI+WRkcTS573BrWjNznGzR7St55O6XTs7iS6oqCSbkmWQkk5k9bO69VBrZWQm8NZUMxBsJZLEjK7SbO8wrX0Z+jw0wDp6t4nNiRGxpibgbtxxfjbrXGRwxUH0nqkaGqNJWgbrwTDO3su+iceF8CM2k8sV5btrPUFmdjOatbb66G3ylraqIZmwZKPtNG734tx5q0X7RYp6E1FEWvdvNYWyXa6MkE9doxyBtY2PAmy12lifTS3bjbAg4gjiCOIWepZGxgVdMLtcC18ZJG67i11swMwe8LTWlPI8m22rmbVSvzW1FkO2m1IzkpB43/8ANeSp2mVBN/ldMzDJoZbx628fvWO0Rqm6tp21EMMcjXYHo5QJGu9ZrmyhoBacM8RiLgr0aH0EyKQtkDmStO8wkbrgW42NrbrxmCOXtoqtbEUleq5L5G2EYTdlb5Ha3aRO4horoyXYDdZGTc4C1m5rL0Otczd09LI9ze0JN0sJGeQGBHdcX7lIotLGaiqGvxeyN2P0m2Nie/gfbxsoBS5yeJ+FacTXnCMZ06smmr/Wx7pR+JxkkXQx1wDzCLiDst8B7lwusK47EREBSu1zQvR6ShnwDKhoaThg9tmm/kY8fFRqs0bucPyP/wAV5a6asNr6R8JsH9qNx9V4yPgRdp7nFU/AXyNdBM0sqYOq9ru04DJ3ecr88DxCrsTTaeZHWaHxiydnLcZHZdp0U9b0bjZs4DPtg+jv5lzftq7FrLUwlp4q59nWuwq4uilP6xG25NsHtBsHi3EXAI5m/HD3hamrI+hr05g25fiIL+77P7EzREU45cIiIAqh246eAfBTg9gGZ4wzN2RD4z5hWhpvTEdLA+aU2YwX7yeDRzJOA8Vq5rHp19XUyzPzkcSRe4HBrQeTWgN8lqqS1WJ+Cp3lne71OiORXXsQ0OWwTVDr+lcGNvxay+8R9pxH2FUGrOg5Kypjgi7TzieDWjtPPcBjbjlxW0WitGsp4Y4YxZkbQ0c8Bme85nvK1UofFmJ2PxNqfZLft5HqREUoogo/r9p/5Ho6onBs8MLWc+kf1GW8CQfAFSBUr+kBrAC+npGnsXnkHC+LIh8ftHkBT3rY47ox8cz7TgunNcdKcc8c1837isXPRbVVqDbVhk26RM1/yo4Y7j7MIyvYRBj/ABb7K+c7fYHfm/FYbf8AH7l79H1Qxab44jC/jksM9weux9UbrPI4O9/5uvVSVzqeojmZ2ontePFpvbwOXmvDUCxuMwV66jEAjiFjee1ssbaaOrmzQxyxm7JGtc0jk4XCg+1DtQeB+Nq6Nhun+moDA49emdu8fm33cz2Hfb3BoXftQ7UHgfjaoekfy75r1R4p98jcLrNPgsRBocSuL3ONz3D2BZeLsHwXn0b2QuNhJxUmiyaUpJPgWFs80YyKnfuDEvxPE2a0jyxPtXq14pGvo3EtuWFpFuF3BrvLdcfYmpX7O765+Bi9Otk27RzHmA3+JwaPeuupfFgFf9n2K6eqq7cSsdGVZ3ACb2w9mC6ZDaod3ge8rjR34n3lc1Hz/kFyOVKpLqWWZtRPfpHWY0VBVSsNpHNbFGeIfIT1h3taHO+yqKkbYnuz8s1Ye0KfCmZ+895+yAB71ENW6ZslbTMffdfPEHWzsZG71r4XtddbolWwkevqyDifEZ1aVo+icYyADFZjrG95M5L+Bu3l1RnmbD2BauiWslqHi4p2gNv/ANyS4vliQ0O44bw8q5rqnpHOf/3JJH459Y3V6fo/UoGj5n8X1BB5WbGy3xFWhHZaKg22LVsVWjJHht5Kf0rCBjZvzrcr2LLm3No5KcrprKcSRvY4Ah7XNIOIIcLEEcsUPJqHJXF7Rc4i2PhkVnNLRimlY+MWgrIWShovutLgQ9gvbsSh7fAhRl0Ra5zT6pI8xgfcpxrBS7+rujpj2o5p4sh2HOe4C/cWD+IrzZWsbc7vckWwzWDcrJqVzurM3fYOHSM7Vu8sP/xjymG0qANkieMHEC+XquAB8bG3gAqa2b1bmaWo3DMzNb5PBY77nFXHtKmvLG36LWm/1nn/AMfvVfpNf0/Vep6pv47nToWdxjqBfA08pI5kFlviPtUfpc5PtfCpHq7BeKpdfswPFue9Y38tz7+5YHQ4vL9se8Ll5+BBc/8AIsF4r97i4YOw3wHuRfaLublQcoiLICgW0nUp0wFZSi1TCLmwN5WNHZsM3AZYYjDlaeovMoqSszZTqSpyUomv0hbVRdLGACMJGfRd/Q8CsVS1MlPKySMlr2EFpHPkeYOII4g2U32kaG+QVjauIWhqSWzN4B5uS7uuLu8Wu5qJ6R3b4HPkqmpB05Hd4HERxNLX78mXhqjrOyupxILB4wkYPVd58CMR49xWbVFbONPGnrmNLiI5iI3jhc4Rk+DjnwDnK9VZUanaRvvOS0lg/wALWyruvWv46Bdc87WNc97g1rQS5ziAABiSScguuvr2QxulleGMYLuc7ID88OKoPaTtQdWnoYN5lOLGxwc8/SfbIDg3zPC2yUlEiUaEqr8t7OvahtDNdL0cJcKdh6oOG+7EdIRmMDZoOQucCbCD0lK6R7WRtL3uIDWtF3OJyAHFfWj9HyTytjiY6SR5s1rRck/nG5wFlsFs12aM0ewSzAPqnDE5tiBzYzv5u45DDPQouTLOpVhQjZdF/J6dmmoQ0fBvSAGpkHpCDcNGYjb3DC54nuspmiKQlbUU85ObzMIiLJ5Pl7wASTYAXJ5DiVqbrlp41tbPPwlf1Bh82zqxDDuA/wCc1f21/WH5LouQNcRJPaFlv3+2b8LMDvOy1ri7RPBo92A+8oZR0yt6xA4YezNWHsq2aRaTbPJO+VjIyxrejLRdxBL7lzCDYbuXNV41q2e2RaIEGiKfDGUGZ3eZDdt8ODAweSGWYD/+e6L+8VX8UP8A9SgO0zZ23RT4Hwvlkik3mudJukteMbXY0CxabjD1Ctj1D9rGgflWipwBd8Q6ZnjHi4DxZvjzWLGEzW+qYlE67C36Puz/AKrmN29GDywXTTP3ZByOH9Pv9687iRvuTfY/p35NpRjHGzKgGE/WJvEf4hu/bPlZ21DtQeB+NqoGVxY8OabOaQWnkQbtPtH3K69atNCrpqKobgJY94j6Lt5oe3ycHDyULSH5d816owlaZjYuwfBdGjOyF6I+wfBefRnZC439Mua+5Y/r6Fl6kn9Xd3SH4GFduuv7FJ4x/wC6xdWpHzD/APMPwMXbrr+xSeMf+6xdfS/IL+z7FZU8V8yr9HZeZ95So+f8vxKaNy8z7yk/z/l+JXJPxJdSx3RIjtINn0/1JB94v7wsJqdLu6QpTYH00YxFxi4Ny87+zkpPtKoyaeGQDBjy0nlvtuPbuH2KFxNLC144Frh5G4y8F1uipXwsevqyHXj/AOjPG04DwWwmwM/9Mk/9TJ/txLX9wu91hhckAZAXyCuf9HvSI3auAnEFkgFziCCx1h3EN/iCsyM1qLjXBXK82kqsRQySONhGx7ybXsGtLibcckPJqHpH52U/4snxFT/SEoGqdM05vq328nyk/cFXkzyQ0nNxc4+JP/BU71vl6HRWiaQjdJY+peML9cksJ4i4c/8AIwHowGoTf+rUY5VEf3OCuTaR+0N+pF8b1XOxDRfT6WbIRhAySU/WPo28P3yfs34Kx9pI/WG/Uj+N6rdJ+B1XqbKXfO7Vsfq1X/kn3OUd0OfS/wDufipFqyf1er/yT7nKOaI+c+3+K5mfgw6/5MsF4r97i5ERF25UnKIiyAiIgI9r/or5Ro2pjtdwYXt570fXbawvfC3fe3Fa8U1WSwAnLD8+S2irPm3/AFXe4rVOHADvCiYmN7HQaGquOZe9f/DIxSkEEHEYjxGRV86X1/p6Wljmmd15Y2vbE0gyO3mh3kLm28bBa6z6QDfFeQGaqlDGtfI99gGtu57rCwHM2AA7gFroZo3JmlOyr5cz7t/rbeZ/XbaFPpCTrHdjaTuMb2Wjmfpvt6x8gF49UtSanSEhbAzqt7cj8I2X5nMnuFz5YqwdS9hZO7LpA7oz6BhxP+ZI04eDfaFcNBo+OCNscLGxsaLNawANHkFJUL62UtTFKKy0/wDRgtS9QqfRsdoxvyuHXlcBvu7h9Fl/VHmScVJURbthXOTk7sIiIYCrTWTbpS00z4Y4JZnxvLHHqxx3aSHAE3JsRbs271Za1t1m2XaSlrKl7KN7mPnmc0h8OLXSOLTi/iCOCGUYbX3aBLpOdr3gMjjBEcYNw29t4l1hvONhc9wCwkFO5rN57JGxvuA8MNnFtjZpNgeF8/BZqo2W6SjAJoZsT6oY/wBoY4kLoOoGkeNDVfyZP6LBlGBdNyHtVq6q7eJYIGQ1FKJRG0Na9j9x1mgBoc0ggmwzFuGCgj9Sa9g3nUVUAMyYJbD/AEpT6pVkjiGUdQ45/MyfiEQNk9S9eodJQySxMkjEbt13S7gx3Q4kFriLWOeCxGlNtGi4judO6XMHoY3ub/FYA35gleDZlqlUUWjattSzcfKXuawEOcB0Qbju3FyRkCVrx0TrDMYDMIYsZCpnjbLN0NzCXu6PeG6d253Ljnu29iUGjJqkvEEbpDGx0jtwX3WNFy48vxOAWMMff96z2i9eq2mZuU9SYm8mNhAPC5szrG3E3KHq72HZpOrgMMbo+0WgPBzDhn4g5g96zupdc99K5jiTHHKNwHJu9Z0lvMA25nvWF0RTx1LJpJgHzb4IDS2MHeGODQG5jgAs1o6lqnxtZuMZGwkANsSbZX3Tb296p8bVi4One1mr3fXVxN6k5NMlkU43bXxShj3I2veQxpy3jibYGwzzWIpKaaN280EndLes1jgA4WJAIwNsL5i+C+zSl5G/E4H6QJA7yRkuedKCWqW3aS1OzuyxtT9aqVjHRumDXF1wX9VpuGtsHHC+GR5rI63aUhfRvDJo3Ellg17STaRhdYA42GKq+ko2hrrYEE4+tgbZryPnc2/RxP3jhvSWsPZc+Ss6ePaougleyte9vI0VKcXLMuZk9HvsMeZ95X29pdP1RfC+HK5WEp3PBBeC4cR1hfxIxCyFXpcyOcdww7wtaG4AFhcWdfDC6r5UVrkn0+5uUtl9xnJdHxVNNUUkkjGPmZ6IucA0SsO/HvHgC4cuYzIvWejNH9LBJGRaanJDmnO17fcbtPlzUop9Ht3m3cXBwvjh7fauNKaoTOcKigZeWNpL42+uwWBs31jY2IzIyxCtNH4lQUcNzs/rYxK13U3byvaeINnaHYNJsSeF+PtspPoHSztFaRjmIO6CWyNGbo3YOtlcjBwHNoUW0nUte4uDd0m92ngeNl8VulnytaHu3i0Wue0QMgedlfa7pkW8bNfI280bpOOoiZLC8PjeLtc3Ij8CDgRmCFA9t2tLaegNO0+lqeqBxEYIMjj3Gwb9ruVGaA1yrKK4pql8bSblvVdGTzLHAi+WNsV5NMacmrJnTVEhe91rudgABkAGizWjkBxK2XI9j2as6G+WVbIi4MjA3pXkgCOGMXleScB1Qc+JC7dddZvltZLMMGfNxNyDIWYMAHDDE97ivHNpbchNPBcMeQZHEASTEdgOtfdjbmGXOJJJJsG2Vsr2Qve+OrrmbsYs6OF46zz6rpGkdVnENOJwvYZ5Mky2K6omkoelkbaWpIeQc2xgeiB7yCXfbHJde0n9oZ9SP43qx1XG0ofrEfexn3PeqzSngdUbKPfOdAzhlPVE8Yg3zcS1v3kKP6JPXJ/fPxLMaOP6tU/Vi/3gsNos9Y/WPvXNS8KmvfeZYLxJe9yLmXCIu3Kk+kRFkBERAY7WOVzaOocwOLxDIWhrS529uHds0A3N7YWWsNNoasqDuwUs7rWFxE/Dlc2s3jiStr0XiUFLaSaOJlRTUd5RGq2wieUh9c/oWfQYQ+Y+LsWs/wBXgrf1e1SpaFm7TQtZcWLs5HfWecT4ZLMIvSikap1ZT2hERZNYREQBERAEREAXFlyiA4suURAEsiIDiy8s+iIXkufDG4nMuYwk8MSRjgvWiAxx1dpv7tB/Kj/ouubVOjdbepKc2y9FHxz4LKosWuDDjU6i/ucH8tn9F8TalUThb5NGPqAsPtYQVm0WMkXuM3MA3UWjDd0Q2HdJN457918u1Co7H0bhfiJp7+XXzUhReOwpftXyQzPiRcbOaXnP/Pk/ErkbPKbnN/NcpOi8/hqP7F8kZzPiRFuzWAO3umnOdgXRWHh6O/tJWf0XoOKnB6NuJzc43cf6eAsveiRw9KEs0YpPkM8mrXIdrhsso9IEyPaYpj/axWDnYWHSAgh9sO/C11WGk/0e6xrvQzQSt5uL4neYs4c+K2ARbzFzWlmw7SZfu9DGBcjeM0e7hxwu6xt9G+KzWi/0e6px9PUQwj/DDpXcOYaBx9ivxFiwuQvVLZNQ0BDwwzTD+0ms4g82N7LPEC/epovDpjTMdNHvyE9wFi5x5NH5CrvSW1KoMgbDGxgJsN9rnE5cbgewcVoq4mnSdpPXwNkKUqmwtJVztJ/aI/qN+Jyyegdd5HWFTGBze24thmWm+F+IPksBry8Gsfa+G6DfnujEd1rKsx2Jp1qF6bvr+zZtjSlTnaSOzR+FLUuORaxuGe8X3BPdgvBqw0mqiAz6Vp9jt533XXxJXBtOW83Bxy9Vp3bcj13Xv+7zusxs10cXyumPZYCBni5w/BpP8Q8qrD0+1lThwt6uT+jRvnPK5P3wLIREXYFcEREAREQBERAEREAREQBERAEREAREQBERAEREAREQBERAEREAREQBERAEREAREQBERAEREBWW0KpfJUmJhII3Wt42u0PcQLYZ9+Q8sZRaFYGFksp3yLtL3Dd3hiGknsk5B1wAR34TXW3Vp8jxUQfONzAtc2BsW3zNurY5i3LGsNJUEwkPSuAdyeDGbXIydwwIwXLYujUhiHKa+G9+fXdb1J9F03Cz2kng0kx0XXIEjLD644Ow48/bxCwNTUdJMWsyabuPAdx7+PiV5WjAM6U8g2PrPPIDdBd7FndFamVVQ0COP5NCf7SXCQg/Rj7V+91iodHC1Kkm6abv8uZ6nV3N7DEOifUzNp4Glx48sMy48AMyfAdyubQmiG00DImeqMTxc49px5XPDhkujV3ViGij3Im4+s91jI76xAy7slll02DwccPHiyFOeZhERTzWEREAREQBERAEREAREQBERAEREAREQBERAEREAREQBERAEREAREQBERAEREAREQBERAEREASyIgFk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9" name="AutoShape 15" descr="data:image/jpeg;base64,/9j/4AAQSkZJRgABAQAAAQABAAD/2wCEAAkGBhQSEBQUEhIVFRUVFxcZGBgUFhUYFBgYGBgaGBQYFhgYHSYfGBojGhgXHy8gJScpLCwsFR4xNTAqNSYrLCkBCQoKDgwOGg8PGiwkHyUtLS0qLC0wLCwuLCksLywqMSwsLC0tLC8tLCksLCw0LCwsLCksKSwtLiwsLDQtLCwsLP/AABEIAI4BYgMBIgACEQEDEQH/xAAcAAEAAgIDAQAAAAAAAAAAAAAABgcFCAEDBAL/xABLEAABAwICBgYFCAcHAwUBAAABAAIDBBEhMQUGBxJBURMiMmFxgSNCkbGyFDNScoKhwfAIJDRikpPRQ1Rjc6Kz4SVT0nSDo9PxGP/EABoBAQACAwEAAAAAAAAAAAAAAAAEBQEDBgL/xAA2EQACAQICBwYEBQUBAAAAAAAAAQIDEQQSBSExQVFxgRMyM2Gx8CKRocEUNEJS0SRysuHxI//aAAwDAQACEQMRAD8AvFERAEREAREQBERAEREAREQBERAEREAREQBcOcALk2A4nJcquNuWn+h0eIGmz6p4Yc7iNvWkOHPqt8HFATKTWuja4tdWUwIJBBniBBGYILs12UusVNK4NjqYHuOTWSxucfAA3WolJIGvB4Xt5L21TLG/LEHiO8HmsXNihdXNv0Ue1A0/8s0dTzE3eWbr8cekZ1Hk+JG99pSFZNZVWtGu9RDUSME8jWte8ARxMOAcQLkg3tbPvUfn2h1D7ekrXW+g1rPgtfzVi6Q2cMllkkFVUNL3Odu+hcwFxuQA6O9rnK6jldo35BOGPtIyRo627ui5w3mi53TcWOJzBXPYmOIopzm215SZKpZJOxHabT9VUWuyuMYOMjnSbjDbAuIJA8+azUWnnyNHq4DsufbDiBfBd0s4DH7uG82xtxFwbHnzWI0bkFTVcR2sbxurcW3r17CbGn2c7Fp6qVb5Ke73bxDi0E52AFrnicc/ecTmVgdS/wBm+2fc1Z5dfgpOeHhKTu7IraqSm0uIREUs1BERAEREAREQBERAFFdbddhS3Yzd3gBvOdixt72Fgbl2Rt3qUlUrpSjdUzu3gQ4EucDwLibg94sQqzSOKdCCSdr7/JG6jTzux9xa+1Uzj0Va64xLOjY3DLq7zFONBa1SWZ07mvY/J7W7rmm+TmjkcDgCO/NdmqGrsLKAtLB6Qv3ybY7ri1pucrBoI5HFQSmqSyQjg6xt35H8B5Ksr1q+HUKkZtpq9n0/kk04xm3CSLnRRjR2k5hDGAMAxtvRuy3RZcroo1FJJkJqzsSZERbDyFB9ctq9NQl0bfTTNwLQbMYeT38/3QCedl5dr2uxo6cQwutNMDcgkOZHkS0g4OccAe5x4LXyUl5u43JWqc7akT8PhVJZ59EWFpHbpWPdeMxxN5Ni3/aX3v5ALHM2n6SeCW1jyBnZkYtfK/UsFitTdT319UyFtw3OR9uwwdo+PAX4kLZTQ2rFPS0/yeGJoj9YEb2+TmXk9onv9y8pOW831akKDUXBP3x1lIaO2naTb1un6QXFxJHGRhwO60EX44gqYav7abkNrYQ0XxkhvYcrxm58wT4Lx7QNTW6PeKymb6Bzg2aEDqtvk5vJpOFuBItgbCsdYdJNfIRELM4c/FaHKpGdiwjTwlejny2flq1lmaw7e91xbSwtsCbPm3iSL5iNlrXxzdxGWSh9Rth0g8i1WWfVijAx53aVCxCrw2R7NGRxMrKlgdI8B0THAERtPZfb6ZzHId63K8ntIM1ToRvlXXWyDxbStKMfZ1U+44PjjtjkCCy4z4qRaK2xVsZAqI45Rx6pjf7W9X/SrP1o1Mpq+MtmYN+1myNAErfBxGI7jcYqnJ9FGnqH0VVYvaLwyWtvs9XjxAw5WI4LXV7SnrTJODeFxPwTgk/fIuHVfXanrm+icWvHajfYPHeODh3gnvss+tbXMdBKHxuLXsN2luYI5f08leWpGs/y2lDzYSM6sgGHWA7QHAOGPtHBe6NftNT2mjSWjHhV2kNcX9CQIiKSUoREQBa4bZtPmp0m9jTdtOBC218XnrSmx43O79gK/dZNMCkpJ6h2UUbnDvIHVHm6w81qRU1LnPL3G7yS9x4l7jvOPmhlHy+kLc7L3MdvRg8RgfJfVR1mhw4hdFC6znNPHEfn85LwSErOxbGwLT27JPSONt8CWME8W9WQDy3Db9096upao6s6aNFXQVGNo3jeA4sPVkH8JPnZbWRyBwBBBBFwRiCDkQV6RpmrM+lX+1DtQ+B+NqsBV/tQ7UPgfjaoOkfAfNeqM0u8RuI9TyXn0Z2Qu+LseS6NGdkLjP0y5r7lr+tcizNSj+ru+ufhapAo/qV+zu+ufhYs+XAZ4LtsB+Wp8kVdbxJczlFwHA5FcqYagiIgCIiAIl0ugCIiAKvdbNCyU0j54fm3g71mlwbfEhzRju3xDuGXjYSKNicNDERyyPcJuDuii49djFG9nyoPD82x7uJw426owAzy5r06o6uz1su+QWRX6zyDa2BDY75mxGIw49xuN+j4y8PMbC9uAcWt3gO42uMz7V3hRIaNgms0m7enDke5Vm3c+Yog1oa0WDQAAMgBgAEX2itDSERCgNc9qFZ0+kqk8GPbE2/KMWdx+lvKLR0qkOvEJbpSra4Y9M53k7rD/S4LGsYq6rKzOzwVBSpxfkvQtnYhokNgnmsLveIweIDGhx4YXLxxx3RyVmqv9jNQDRys4tmJPLrMbb4SrAUyj3Ec1pFNYmafEx2seixU0k8JHzkbmi/0rdQ+TrHyWqtXSvjkcyVjmPabOa8WcDyIK27XmqdGxSG8kUbyMLvY1xtyxCzOGY8YfEujqtdGu2z3Ux9dUs6h6Bjg6V5HVsMd0E4Fzsrd91si1oAAAsBkBkjWgCwFgOS5WYQyo84jEOvK7Vkgq223aKDqSOoGD4ZAL8d1/D+INPtVkqDbZJANFubfF8sQHed7esPIE+STV4sxhW1WjbiUt8uLxcqe7HtIlta+PhJGfawgg+wuHmq2DrOI71Pdj0ZdpG4ybFIT4EtA+8hV9ONqisdfi6ufCTUuHv6l4oiKzOICIiAqfb7p/cp4aRp+ecZJP8uKxA83kH7CoouwJ4k2/E/gpVtQ0/8AKtJVDwbsY7oY/qxYOI7i7eP2lE5swOXv4/nuQ9GQoH3YW8vcV55DuuDuR/P3LihfuuB4HDu4f8e1eitiXjebVrifdWzitidkesHyrRkW8bvg9C7EkncA3Cb82FvmCtdKd29H3tw/p9ysPYZp0xV76cnq1DCQP8SMFw9rN/2DuWUYmrq5fir/AGodqHwPxtVgKv8Aah2oPA/G1QtI+A+a9UeaXeI3F2D4Ly0D7MuV6GyBsZJvgOAJ5cBcrB18zd0dKXBnqxt7b+9/Lw9uOC4+nDNePmWNSWV3XA99Rr66Npjill3b3tDYY2A+cwPAZFeOjmdVkgskxJ+cqIQSc8GSPBJx5Y4968+ijLUyiKmow6/NxFhexc4gWaBfNSSTVf5LK0VLN1jxmHF7W8y04XAJFwcRcHxtcsoU7yjLKtW3+CPFpy1uxj6XRkkEgaZHx4gghxaATiCSw2tl1wbe9TnRmn6mnO7OTK0Zg/ODHNrvWwvgc+YWDqNENHVHjgcMRY3H54L4odIkt6N/ajwBOe76uP3fZUH8dUg81KTVtz96yb2afwT1+Za0Mwe0Oabgi4I5L6e8AEk2AxJOQHG6juptZdj2E9kgi54OzAx4EcrdZVNtk2lumkfRUz7QsO7K5p+deO0y/wBBpw7yOWfYYauq9KNRbypqQyTcSUa5bdoadzoqNgqHtuDI5xEIcDY2sLyeIIHIlVZpbazpGocb1cjB9Gn9E0eBb1uPFx4KJbl813UlI+WRkcTS573BrWjNznGzR7St55O6XTs7iS6oqCSbkmWQkk5k9bO69VBrZWQm8NZUMxBsJZLEjK7SbO8wrX0Z+jw0wDp6t4nNiRGxpibgbtxxfjbrXGRwxUH0nqkaGqNJWgbrwTDO3su+iceF8CM2k8sV5btrPUFmdjOatbb66G3ylraqIZmwZKPtNG734tx5q0X7RYp6E1FEWvdvNYWyXa6MkE9doxyBtY2PAmy12lifTS3bjbAg4gjiCOIWepZGxgVdMLtcC18ZJG67i11swMwe8LTWlPI8m22rmbVSvzW1FkO2m1IzkpB43/8ANeSp2mVBN/ldMzDJoZbx628fvWO0Rqm6tp21EMMcjXYHo5QJGu9ZrmyhoBacM8RiLgr0aH0EyKQtkDmStO8wkbrgW42NrbrxmCOXtoqtbEUleq5L5G2EYTdlb5Ha3aRO4horoyXYDdZGTc4C1m5rL0Otczd09LI9ze0JN0sJGeQGBHdcX7lIotLGaiqGvxeyN2P0m2Nie/gfbxsoBS5yeJ+FacTXnCMZ06smmr/Wx7pR+JxkkXQx1wDzCLiDst8B7lwusK47EREBSu1zQvR6ShnwDKhoaThg9tmm/kY8fFRqs0bucPyP/wAV5a6asNr6R8JsH9qNx9V4yPgRdp7nFU/AXyNdBM0sqYOq9ru04DJ3ecr88DxCrsTTaeZHWaHxiydnLcZHZdp0U9b0bjZs4DPtg+jv5lzftq7FrLUwlp4q59nWuwq4uilP6xG25NsHtBsHi3EXAI5m/HD3hamrI+hr05g25fiIL+77P7EzREU45cIiIAqh246eAfBTg9gGZ4wzN2RD4z5hWhpvTEdLA+aU2YwX7yeDRzJOA8Vq5rHp19XUyzPzkcSRe4HBrQeTWgN8lqqS1WJ+Cp3lne71OiORXXsQ0OWwTVDr+lcGNvxay+8R9pxH2FUGrOg5Kypjgi7TzieDWjtPPcBjbjlxW0WitGsp4Y4YxZkbQ0c8Bme85nvK1UofFmJ2PxNqfZLft5HqREUoogo/r9p/5Ho6onBs8MLWc+kf1GW8CQfAFSBUr+kBrAC+npGnsXnkHC+LIh8ftHkBT3rY47ox8cz7TgunNcdKcc8c1837isXPRbVVqDbVhk26RM1/yo4Y7j7MIyvYRBj/ABb7K+c7fYHfm/FYbf8AH7l79H1Qxab44jC/jksM9weux9UbrPI4O9/5uvVSVzqeojmZ2ontePFpvbwOXmvDUCxuMwV66jEAjiFjee1ssbaaOrmzQxyxm7JGtc0jk4XCg+1DtQeB+Nq6Nhun+moDA49emdu8fm33cz2Hfb3BoXftQ7UHgfjaoekfy75r1R4p98jcLrNPgsRBocSuL3ONz3D2BZeLsHwXn0b2QuNhJxUmiyaUpJPgWFs80YyKnfuDEvxPE2a0jyxPtXq14pGvo3EtuWFpFuF3BrvLdcfYmpX7O765+Bi9Otk27RzHmA3+JwaPeuupfFgFf9n2K6eqq7cSsdGVZ3ACb2w9mC6ZDaod3ge8rjR34n3lc1Hz/kFyOVKpLqWWZtRPfpHWY0VBVSsNpHNbFGeIfIT1h3taHO+yqKkbYnuz8s1Ye0KfCmZ+895+yAB71ENW6ZslbTMffdfPEHWzsZG71r4XtddbolWwkevqyDifEZ1aVo+icYyADFZjrG95M5L+Bu3l1RnmbD2BauiWslqHi4p2gNv/ANyS4vliQ0O44bw8q5rqnpHOf/3JJH459Y3V6fo/UoGj5n8X1BB5WbGy3xFWhHZaKg22LVsVWjJHht5Kf0rCBjZvzrcr2LLm3No5KcrprKcSRvY4Ah7XNIOIIcLEEcsUPJqHJXF7Rc4i2PhkVnNLRimlY+MWgrIWShovutLgQ9gvbsSh7fAhRl0Ra5zT6pI8xgfcpxrBS7+rujpj2o5p4sh2HOe4C/cWD+IrzZWsbc7vckWwzWDcrJqVzurM3fYOHSM7Vu8sP/xjymG0qANkieMHEC+XquAB8bG3gAqa2b1bmaWo3DMzNb5PBY77nFXHtKmvLG36LWm/1nn/AMfvVfpNf0/Vep6pv47nToWdxjqBfA08pI5kFlviPtUfpc5PtfCpHq7BeKpdfswPFue9Y38tz7+5YHQ4vL9se8Ll5+BBc/8AIsF4r97i4YOw3wHuRfaLublQcoiLICgW0nUp0wFZSi1TCLmwN5WNHZsM3AZYYjDlaeovMoqSszZTqSpyUomv0hbVRdLGACMJGfRd/Q8CsVS1MlPKySMlr2EFpHPkeYOII4g2U32kaG+QVjauIWhqSWzN4B5uS7uuLu8Wu5qJ6R3b4HPkqmpB05Hd4HERxNLX78mXhqjrOyupxILB4wkYPVd58CMR49xWbVFbONPGnrmNLiI5iI3jhc4Rk+DjnwDnK9VZUanaRvvOS0lg/wALWyruvWv46Bdc87WNc97g1rQS5ziAABiSScguuvr2QxulleGMYLuc7ID88OKoPaTtQdWnoYN5lOLGxwc8/SfbIDg3zPC2yUlEiUaEqr8t7OvahtDNdL0cJcKdh6oOG+7EdIRmMDZoOQucCbCD0lK6R7WRtL3uIDWtF3OJyAHFfWj9HyTytjiY6SR5s1rRck/nG5wFlsFs12aM0ewSzAPqnDE5tiBzYzv5u45DDPQouTLOpVhQjZdF/J6dmmoQ0fBvSAGpkHpCDcNGYjb3DC54nuspmiKQlbUU85ObzMIiLJ5Pl7wASTYAXJ5DiVqbrlp41tbPPwlf1Bh82zqxDDuA/wCc1f21/WH5LouQNcRJPaFlv3+2b8LMDvOy1ri7RPBo92A+8oZR0yt6xA4YezNWHsq2aRaTbPJO+VjIyxrejLRdxBL7lzCDYbuXNV41q2e2RaIEGiKfDGUGZ3eZDdt8ODAweSGWYD/+e6L+8VX8UP8A9SgO0zZ23RT4Hwvlkik3mudJukteMbXY0CxabjD1Ctj1D9rGgflWipwBd8Q6ZnjHi4DxZvjzWLGEzW+qYlE67C36Puz/AKrmN29GDywXTTP3ZByOH9Pv9687iRvuTfY/p35NpRjHGzKgGE/WJvEf4hu/bPlZ21DtQeB+NqoGVxY8OabOaQWnkQbtPtH3K69atNCrpqKobgJY94j6Lt5oe3ycHDyULSH5d816owlaZjYuwfBdGjOyF6I+wfBefRnZC439Mua+5Y/r6Fl6kn9Xd3SH4GFduuv7FJ4x/wC6xdWpHzD/APMPwMXbrr+xSeMf+6xdfS/IL+z7FZU8V8yr9HZeZ95So+f8vxKaNy8z7yk/z/l+JXJPxJdSx3RIjtINn0/1JB94v7wsJqdLu6QpTYH00YxFxi4Ny87+zkpPtKoyaeGQDBjy0nlvtuPbuH2KFxNLC144Frh5G4y8F1uipXwsevqyHXj/AOjPG04DwWwmwM/9Mk/9TJ/txLX9wu91hhckAZAXyCuf9HvSI3auAnEFkgFziCCx1h3EN/iCsyM1qLjXBXK82kqsRQySONhGx7ybXsGtLibcckPJqHpH52U/4snxFT/SEoGqdM05vq328nyk/cFXkzyQ0nNxc4+JP/BU71vl6HRWiaQjdJY+peML9cksJ4i4c/8AIwHowGoTf+rUY5VEf3OCuTaR+0N+pF8b1XOxDRfT6WbIRhAySU/WPo28P3yfs34Kx9pI/WG/Uj+N6rdJ+B1XqbKXfO7Vsfq1X/kn3OUd0OfS/wDufipFqyf1er/yT7nKOaI+c+3+K5mfgw6/5MsF4r97i5ERF25UnKIiyAiIgI9r/or5Ro2pjtdwYXt570fXbawvfC3fe3Fa8U1WSwAnLD8+S2irPm3/AFXe4rVOHADvCiYmN7HQaGquOZe9f/DIxSkEEHEYjxGRV86X1/p6Wljmmd15Y2vbE0gyO3mh3kLm28bBa6z6QDfFeQGaqlDGtfI99gGtu57rCwHM2AA7gFroZo3JmlOyr5cz7t/rbeZ/XbaFPpCTrHdjaTuMb2Wjmfpvt6x8gF49UtSanSEhbAzqt7cj8I2X5nMnuFz5YqwdS9hZO7LpA7oz6BhxP+ZI04eDfaFcNBo+OCNscLGxsaLNawANHkFJUL62UtTFKKy0/wDRgtS9QqfRsdoxvyuHXlcBvu7h9Fl/VHmScVJURbthXOTk7sIiIYCrTWTbpS00z4Y4JZnxvLHHqxx3aSHAE3JsRbs271Za1t1m2XaSlrKl7KN7mPnmc0h8OLXSOLTi/iCOCGUYbX3aBLpOdr3gMjjBEcYNw29t4l1hvONhc9wCwkFO5rN57JGxvuA8MNnFtjZpNgeF8/BZqo2W6SjAJoZsT6oY/wBoY4kLoOoGkeNDVfyZP6LBlGBdNyHtVq6q7eJYIGQ1FKJRG0Na9j9x1mgBoc0ggmwzFuGCgj9Sa9g3nUVUAMyYJbD/AEpT6pVkjiGUdQ45/MyfiEQNk9S9eodJQySxMkjEbt13S7gx3Q4kFriLWOeCxGlNtGi4judO6XMHoY3ub/FYA35gleDZlqlUUWjattSzcfKXuawEOcB0Qbju3FyRkCVrx0TrDMYDMIYsZCpnjbLN0NzCXu6PeG6d253Ljnu29iUGjJqkvEEbpDGx0jtwX3WNFy48vxOAWMMff96z2i9eq2mZuU9SYm8mNhAPC5szrG3E3KHq72HZpOrgMMbo+0WgPBzDhn4g5g96zupdc99K5jiTHHKNwHJu9Z0lvMA25nvWF0RTx1LJpJgHzb4IDS2MHeGODQG5jgAs1o6lqnxtZuMZGwkANsSbZX3Tb296p8bVi4One1mr3fXVxN6k5NMlkU43bXxShj3I2veQxpy3jibYGwzzWIpKaaN280EndLes1jgA4WJAIwNsL5i+C+zSl5G/E4H6QJA7yRkuedKCWqW3aS1OzuyxtT9aqVjHRumDXF1wX9VpuGtsHHC+GR5rI63aUhfRvDJo3Ellg17STaRhdYA42GKq+ko2hrrYEE4+tgbZryPnc2/RxP3jhvSWsPZc+Ss6ePaougleyte9vI0VKcXLMuZk9HvsMeZ95X29pdP1RfC+HK5WEp3PBBeC4cR1hfxIxCyFXpcyOcdww7wtaG4AFhcWdfDC6r5UVrkn0+5uUtl9xnJdHxVNNUUkkjGPmZ6IucA0SsO/HvHgC4cuYzIvWejNH9LBJGRaanJDmnO17fcbtPlzUop9Ht3m3cXBwvjh7fauNKaoTOcKigZeWNpL42+uwWBs31jY2IzIyxCtNH4lQUcNzs/rYxK13U3byvaeINnaHYNJsSeF+PtspPoHSztFaRjmIO6CWyNGbo3YOtlcjBwHNoUW0nUte4uDd0m92ngeNl8VulnytaHu3i0Wue0QMgedlfa7pkW8bNfI280bpOOoiZLC8PjeLtc3Ij8CDgRmCFA9t2tLaegNO0+lqeqBxEYIMjj3Gwb9ruVGaA1yrKK4pql8bSblvVdGTzLHAi+WNsV5NMacmrJnTVEhe91rudgABkAGizWjkBxK2XI9j2as6G+WVbIi4MjA3pXkgCOGMXleScB1Qc+JC7dddZvltZLMMGfNxNyDIWYMAHDDE97ivHNpbchNPBcMeQZHEASTEdgOtfdjbmGXOJJJJsG2Vsr2Qve+OrrmbsYs6OF46zz6rpGkdVnENOJwvYZ5Mky2K6omkoelkbaWpIeQc2xgeiB7yCXfbHJde0n9oZ9SP43qx1XG0ofrEfexn3PeqzSngdUbKPfOdAzhlPVE8Yg3zcS1v3kKP6JPXJ/fPxLMaOP6tU/Vi/3gsNos9Y/WPvXNS8KmvfeZYLxJe9yLmXCIu3Kk+kRFkBERAY7WOVzaOocwOLxDIWhrS529uHds0A3N7YWWsNNoasqDuwUs7rWFxE/Dlc2s3jiStr0XiUFLaSaOJlRTUd5RGq2wieUh9c/oWfQYQ+Y+LsWs/wBXgrf1e1SpaFm7TQtZcWLs5HfWecT4ZLMIvSikap1ZT2hERZNYREQBERAEREAXFlyiA4suURAEsiIDiy8s+iIXkufDG4nMuYwk8MSRjgvWiAxx1dpv7tB/Kj/ouubVOjdbepKc2y9FHxz4LKosWuDDjU6i/ucH8tn9F8TalUThb5NGPqAsPtYQVm0WMkXuM3MA3UWjDd0Q2HdJN457918u1Co7H0bhfiJp7+XXzUhReOwpftXyQzPiRcbOaXnP/Pk/ErkbPKbnN/NcpOi8/hqP7F8kZzPiRFuzWAO3umnOdgXRWHh6O/tJWf0XoOKnB6NuJzc43cf6eAsveiRw9KEs0YpPkM8mrXIdrhsso9IEyPaYpj/axWDnYWHSAgh9sO/C11WGk/0e6xrvQzQSt5uL4neYs4c+K2ARbzFzWlmw7SZfu9DGBcjeM0e7hxwu6xt9G+KzWi/0e6px9PUQwj/DDpXcOYaBx9ivxFiwuQvVLZNQ0BDwwzTD+0ms4g82N7LPEC/epovDpjTMdNHvyE9wFi5x5NH5CrvSW1KoMgbDGxgJsN9rnE5cbgewcVoq4mnSdpPXwNkKUqmwtJVztJ/aI/qN+Jyyegdd5HWFTGBze24thmWm+F+IPksBry8Gsfa+G6DfnujEd1rKsx2Jp1qF6bvr+zZtjSlTnaSOzR+FLUuORaxuGe8X3BPdgvBqw0mqiAz6Vp9jt533XXxJXBtOW83Bxy9Vp3bcj13Xv+7zusxs10cXyumPZYCBni5w/BpP8Q8qrD0+1lThwt6uT+jRvnPK5P3wLIREXYFcEREAREQBERAEREAREQBERAEREAREQBERAEREAREQBERAEREAREQBERAEREAREQBERAEREBWW0KpfJUmJhII3Wt42u0PcQLYZ9+Q8sZRaFYGFksp3yLtL3Dd3hiGknsk5B1wAR34TXW3Vp8jxUQfONzAtc2BsW3zNurY5i3LGsNJUEwkPSuAdyeDGbXIydwwIwXLYujUhiHKa+G9+fXdb1J9F03Cz2kng0kx0XXIEjLD644Ow48/bxCwNTUdJMWsyabuPAdx7+PiV5WjAM6U8g2PrPPIDdBd7FndFamVVQ0COP5NCf7SXCQg/Rj7V+91iodHC1Kkm6abv8uZ6nV3N7DEOifUzNp4Glx48sMy48AMyfAdyubQmiG00DImeqMTxc49px5XPDhkujV3ViGij3Im4+s91jI76xAy7slll02DwccPHiyFOeZhERTzWEREAREQBERAEREAREQBERAEREAREQBERAEREAREQBERAEREAREQBERAEREAREQBERAEREASyIgFk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41" name="Picture 17" descr="https://encrypted-tbn2.gstatic.com/images?q=tbn:ANd9GcRDKbj7yw5gNUbkqhzq18m77lVEoVjjq2Kw67MFnsqjja1yjlb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7422" y="3140968"/>
            <a:ext cx="3216157" cy="1296144"/>
          </a:xfrm>
          <a:prstGeom prst="rect">
            <a:avLst/>
          </a:prstGeom>
          <a:noFill/>
        </p:spPr>
      </p:pic>
      <p:pic>
        <p:nvPicPr>
          <p:cNvPr id="1043" name="Picture 19" descr="http://img3.dreamies.de/img/397/b/qwhk9vj3k9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31058"/>
            <a:ext cx="1728192" cy="2250671"/>
          </a:xfrm>
          <a:prstGeom prst="rect">
            <a:avLst/>
          </a:prstGeom>
          <a:noFill/>
        </p:spPr>
      </p:pic>
      <p:pic>
        <p:nvPicPr>
          <p:cNvPr id="1026" name="Picture 2" descr="C:\Users\NTB06\Desktop\Škola v prírode foto\PB1327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221088"/>
            <a:ext cx="3240360" cy="226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Všetko krásne má svoj koniec !</a:t>
            </a:r>
            <a:endParaRPr lang="sk-SK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8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Škola v prírode naplnila očakávania nielen pedagógov ale hlavné detí, ktoré si v krásnej prírode a hlavne hravou formou splnili stanovené ciele o čom svedčia aj výpovede všetkých účastníkov pobytu, ktorí svoje pocity zhrnuli do jediného slova</a:t>
            </a:r>
            <a:endParaRPr lang="sk-SK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sk-SK" dirty="0"/>
          </a:p>
        </p:txBody>
      </p:sp>
      <p:pic>
        <p:nvPicPr>
          <p:cNvPr id="5" name="Zástupný symbol obsahu 3" descr="DSC00979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645024"/>
            <a:ext cx="3702050" cy="285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rc_mi" descr="http://www.fantazia.eu/images/logo_fantazia_na%20web%20bublin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5762625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solidFill>
                  <a:srgbClr val="FFC000"/>
                </a:solidFill>
              </a:rPr>
              <a:t> „ Deň, keď sa niečomu naučíme, nie je už premárnený „.</a:t>
            </a:r>
            <a:endParaRPr lang="sk-SK" sz="2400" b="1" dirty="0">
              <a:solidFill>
                <a:srgbClr val="FFC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b="1" spc="0" dirty="0" smtClean="0">
                <a:ln/>
                <a:solidFill>
                  <a:schemeClr val="accent3"/>
                </a:solidFill>
                <a:effectLst/>
              </a:rPr>
              <a:t>Ako sme začínali</a:t>
            </a:r>
            <a:endParaRPr lang="sk-SK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sk-SK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NTB06\Desktop\Škola v prírode foto\PA08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60848"/>
            <a:ext cx="2952327" cy="2106585"/>
          </a:xfrm>
          <a:prstGeom prst="rect">
            <a:avLst/>
          </a:prstGeom>
          <a:noFill/>
        </p:spPr>
      </p:pic>
      <p:pic>
        <p:nvPicPr>
          <p:cNvPr id="1027" name="Picture 3" descr="C:\Users\NTB06\Desktop\Škola v prírode foto\PA081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2880320" cy="2160601"/>
          </a:xfrm>
          <a:prstGeom prst="rect">
            <a:avLst/>
          </a:prstGeom>
          <a:noFill/>
        </p:spPr>
      </p:pic>
      <p:pic>
        <p:nvPicPr>
          <p:cNvPr id="1028" name="Picture 4" descr="C:\Users\NTB06\Desktop\Škola v prírode foto\PA071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132856"/>
            <a:ext cx="2664296" cy="1998556"/>
          </a:xfrm>
          <a:prstGeom prst="rect">
            <a:avLst/>
          </a:prstGeom>
          <a:noFill/>
        </p:spPr>
      </p:pic>
      <p:pic>
        <p:nvPicPr>
          <p:cNvPr id="1029" name="Picture 5" descr="C:\Users\NTB06\Desktop\Škola v prírode foto\PA081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365104"/>
            <a:ext cx="2736304" cy="2052571"/>
          </a:xfrm>
          <a:prstGeom prst="rect">
            <a:avLst/>
          </a:prstGeom>
          <a:noFill/>
        </p:spPr>
      </p:pic>
      <p:sp>
        <p:nvSpPr>
          <p:cNvPr id="1031" name="AutoShape 7" descr="data:image/jpeg;base64,/9j/4AAQSkZJRgABAQAAAQABAAD/2wCEAAkGBhQSEBQUEhQWFRUWGBoYFxUYFxgYGBccFxwaFxUZFxsaHCgfGR4kHRcWIC8gIycpLC0sGB8xNjAqNSYuLCkBCQoKDgwOGg8PGi8kHyQsLC0yLik2LDQsLi8sLiktNCwvLS8sLCwsLCksLC0sKiosLC8sKSwpKSwsKSwsKiwsLP/AABEIAMgA/QMBIgACEQEDEQH/xAAcAAABBQEBAQAAAAAAAAAAAAAAAwQFBgcCAQj/xABIEAACAQMCBAMFBQUGAggHAAABAgMABBESIQUGEzEiQVEHMmFxgRQjQpGhM1JicrEkQ1OCksEV0Rc0RFSio8LwCCVkg7Kz8f/EABoBAQADAQEBAAAAAAAAAAAAAAADBAUCBgH/xAA1EQABAwIEAgkEAQMFAAAAAAABAAIDBBESITFBUWEFEyKBkaHB0fAUMnGx8QYj4RUzQlJy/9oADAMBAAIRAxEAPwDcaKKKIiiiiiIooooiKKKKIiiist5+9pMhle0sGClDpnucA6D5xQ52Ljzb8Pbv25e8MGJ2i7YxzzhbqtF4jxmC3UtNLHGACTrYLsO5wTk/SsL5x57nv30h2hgfIit+p0tSjvLdSZGFxuVzgbDc71Az8HRnBYF2La3kcl3bHbLNkkk4z8Aa5t+Fh5TNKMsfcU9kUe7t+95n0JrPfWNIy08zy5LRZROac8z5Dnz5Kf5W43Hw1W+wRmedxh7mUvFbDJB0wwA63UYHjYKx33AOK84vzrxB1Z5r6SNBvpt0WID4BsFz6bmmleaRkHzH++M/0FVXVsjjwHJWm0MbRnmeakuTfaTeW9s40zXEkjkq13KSkSj3QveSQncn3R2x8XN3z9xOU5N0sQ/dhgQD/VLraoWkXttQIYswIAIzp7Zz7uDv6dtqOrZHaGyNoYm6i5Tt+e7yNwBxKYuTgJpilJJ7DQIz+VaV7P8AmriU79O9s5BHjK3XT6HYZ+8ids79sp6jw9yMiXgcA/uk/LP9aVt7HpHVbyS27esMjx/mAcH8qnirGt+4k+CglonO+0AeK+l6KxPgXtRvrUgXOLyHzYKEuFHqMYWTHocE+ta9wXjcN3Ak1u4eN+xH6gg7qR2IO4rRZI2QXaVmSRPjNnCyfUUUVIo0UVE8xczw2SI02smRtEaRxvI7tgnSqqDvgHvVbf2iztd2kKWEqJcSaNc7pG+FBeRliUs2FUZyxHkPOiK9UUUURFFFFERRRRREUUUURFFFFERRRRREUUUURFBNFZZ7YOZHZ14fCxUOnUuWU4OgkhIgfLWQxb+EDyJFcvcGNLiumML3Bo1Vi9pvNTWlnpgbFxcHpwn93IzJL8kXfPqVrHra3EaBV7D8z6k/EnekLaSYlUlJMdshit8knwO5kJOT3A0J8kA8qd1jVk/WOAbotyig6tpLtVzKmQRtv6jI+O1dUUVRV5FFJTXIUoDnLtpHzwTv+VdySBRliAPUnA/M19sV8uF1RUcnFeo4WAalB8chB0ADuF/eb9Kka+uYW6r414doiikluNUnSjWSWTGrpxI0j49cKDRf2lyEOLe7h/jezmI//HapGwSOzAyUbp425Ei6VqX5E4+1jxCMZ+4u3EUq+SyNtDKB5EnwN8Dk9hUJyRZpe3ItJLmRJXDFJEETKSgLMrxvErocAn3iNsVZuYvY/frEehNFcEFSBpMEgKsCCuXKHGPMr/tV6CmkjcHAiyoVFTFIwsIN1tlFAorVWQqBz/KH4jw6IzrDo685YmMHIVYowvUBUkmRvI9jjtStlD1uNptlbS1Zs+kly+gf+XE3502uZ3k47cNHCHEMEEDSM6qELF52xsWJKyJsB5bkbU+9nC9R+IXRH7W6MaH1jtVEKEf5uofrXGrlJoxXWiiiu1GiiiiiIooooiKKKKIiiiiiIooooiK5dcjY4+Ix/vXVcyLkEZI+I7/TNETGdJ0GY2WT+BxpJ+ToMD6ofpWGcz3/AFOL3pZHjY9HwSDDKFiVSNiQQGDeJSQdQIJBqc505lhM8kFrBHO0ZKy3Ny0k6q495IlZtyPPcKDtiqBccInaVZftB1LsAVOlV7lVGo4XJPhG25qlVSRlpjLrFX6SKQOEgbcKYoriINjxFSf4QQP1JrusQrdCKKKRu7tY11N8gBuWJ7Ko8yaAEmwXwkAXKecD4Ot5xG3gcao0WSaUBmU6QuhN1IIy7AbGrPxbkPh5F3BBblrhbV3Ds8kgjZwwhXxucOxUsNuy58xUr7OeVntYXmnGLi4IZ1/w0H7OL5jJJ+Jx5UvPwNbi4extx0Ym/tF9IhId+qSEiDZyDJpYsfJFAGNWK3YY8DQ1YE8mNxcsnt3EscZjk0kKDgYI3AyGX/8AmKWm4jGh0u41egyT88DJA+dbPxb2U8Plh6aW6QOo8E0ShJEI7NqG7/Js5/WmfsnS3htTbgRrdRySxz4I1zNEwzKCTqdSskTZ7DWBtUP0IJzOSn/1AgZNz8lid9bvKNcTRTL5BlXI+CupGD+R+Nbx7Kb/AKvDIgZ2neMsjl1KyIQciNwWY5VSoBycjFV/2ucrQxRf8QiURujoLgrsJY5GCamA7urMpDd8ZBztiG9jfHYlv7lDKqCZIdCPlDK6lxmMNjUQpA275HpU0LXRPwajioJntlZj0N9FsDcOiMolMaGUAqJNK6wD3AbGQD6ZpzRVU559pFtwoR9cSO0mdKRhSQFxlm1MABkgfE/I1bVNWuisgb/4gxI2m2sXkOcAPMiN/pVWJ+lc3XP3G543EFjHDqBALCXUM7alZiqAjOcnbbzpZNEtw7japFxHiAudQMtxKIAYsYjPQgL+EyAt048eIDxDbfe+chcK+zcMtYj7wiVn9dcn3kmf87NWRryDxJrRLWa4jigCrlIrcSDCEMDJIFA7gNu++M4qwn2a3NwM3HGLuZD3WPwIflh2XH0o1hzRzxkFpXEeYra3/b3EMXwkkRD+TEU/ByMisJ5u9iUaW+qxLmZc6lldfvAR+E6QFYHcdgd/PFaXyTznbT20MZnQTxxqksUhEcodFCvlGOfezuMj419IsvgIOitlFFFfF9RRRRREUUUURFFFFERRRRREVHcx3bxWdzJEC0iQyOgAySyoxUAee4FSNV7nzmj7BYyTKA0hxHCp7NI5wgPwG7H4KaIvnZOJGCKFBDIzuoYAjSW1bl8HxEEk+LGD6mpa0kdlzIgQ/uhtR+pwB+Wa9ghILPIxklc6pJW3Z2Pck+noPIUorZ/99/PavPTPY4nAO9ekhY9oGM9w0XtFFFV1YXEwbHhIB9SCR+QI/rSHDr02M4upOjcMo8ImzHoPc9HSSqsfUqx2706ptxC2DxkHbG4OgPj/ACkHP03qeGQscFDNEHtN1uXDrzqwxS6WTqIr6W95dahsH4jOKQ5GH33Ei3v/AGzHx0LBB0vppP6msz9kdvK7l4bsdOJtNxa6SY2DBjHJD4iFJx5KpBVgc+eh3ttPBcG6swjs6hZ7d20CYJnpuj4OiRclckaWXY40g1uNNisB4JCujKCMHcHuKz7lzilna8V4hbloYPFB0VOmNdreISLGThdsR5UHPbauuKe0S51xW6WZt5pzpR7iWMxqdhnTCzM+5AHugkgZ8qi+X+Fu880Mn2W5tY3bqMypLLJcMFLySAk6H16wQRgKqKucEiQuAUQaSpjmrjUXECtjbMsymSN7mVDqjijicSaC48JkdkVQoJIGonGKleLcKiuo2juEEiN5HuPip7qw8iNxS1vbpGoWNVRR2VVCqPkBsKLm5WNGeRgiKMszHCqB3JJ7VEXXUzW2Cb8gcTka3lhuHLyWkzwNKx3kVQrxSN8TG65PqCaxjmLjH2+8nuW8Ubnpwg9hDGSE2PbUdTkfxVZ+K8wFOF3cqZV+K3LLADs32cIsTSlTuMxxsf8A7iVTUQAADYAYA+A7Vp0jLnEVYo4wXFx2UBxTl6NVLKWB7KvcEnZQM796krDhpiQATSggb6X0jPnjAr0/eTfwxfq5G3+lT+bU9q0ImEk2VsQRkk4Vy/UYYae4b+a4lP8A6qbPwuM+8GPxLyE/q1O6Kk6tnAKQQxj/AIjwTIcFh/wwfnk/1NP+XuTI728itkjUBvvJmA3SJCNePQsSEB9W+FcM2Bk7AdzWt+x7lvo2rXUgxLdYZQe6wr+xX4ZBLn+celV6gtY2wGZVaqLI2WAFyr+q4GB2Fe0UVmrJRRRRREUUUURFFFFERRRRREVnftviP2GCTGUhuo3k9FUq8YY/JnX860Sm3EeHxzwvDMoeORSrqc7htiMjcfMV8cLiy+tOEgr5hupZJpliXKw6Q7N2Min3ceYVsbeoye2KmQKRhuBK8s4GOrIzKPJY1OiFB6KsaqAPSi8uemhbGcYAHqSQqj8yK8/NbHgZoMl6OG+DrH6nNLUVykQHz8z5nHbJ8+9dVArCKU4Tw65u8m0tzKgOOqzLHGSNiFZt3x/CDTDin7IjOkMUQt+6HZUY/kTWlcxcrSXEqWsTLFaQwAacyganZ1QhY2UOUWLYM2AZMkN2q9SwNeMTlQq6h0ZwtULylypxC14ikjQxpE6stwUmVgwwTGSpAJZWxvjsSPWtNrOuZL2ThcFraWUzNIWZyZ8SnpoNwRgYVpCMY3GGwasHKPOqXgMbL0rlBl4Scgj9+I/jT9R2Pqb4wjshZxxHtlT0tjG0iSNGjSJnQ5UFkz30sRlc/CkeHcHhgLmGMIZG1PjJ1HJPmTgZZjpGACxwNzVf4pzywvXsbaFXuFAOZ5kgjOpQyhM5eU4I2UDz32qmcY45fqHk4nL9njUlVsxHcwiYqBkdaEElCxKgmQg4zgCpQ0lRFwClubY5rd9NpxO4aQtkWIxPMQTlhGQrOmBnGsY23akZOS5LjXJeXUkcMOC7X0iSlCQGGLdD0I2II2d5DuuU3GU+A88Jax/dQIshAPQi0pGjY/vnXUSR6O8rnzSKoDmTjlxdsHmfqyFgsMeNMSO50r00zgd/eJLYB3oXtabalW6eglnaZPtYM7n04pR+BQ31xLNaTT6IgsSXE2XadxkyFlbGlACihVC4G+PKo/ivD7u2QvJFG6jA1pKMEsQq+Fhq3JG1X3hPDVt4I4V3CDBP7x7sx+ZJP1qs84XuueOEe7EOo/8AM2ViH0GpvqtacWJtmgrmIObZrSoOzt9CAdz3Y+rHdj+dLVN8mcnrxBrhpZZY44isaiJlVi5XWzMSp2AKgD4moN4GjlnhZtZgmeLXjGsIdmx5HBGRVlkzS8xjZXWStLsA29F7T3gPAJb64MMLrHoTXJIy68AnSihcjJJz57AH5VFvfxg4MiA+hZf+dWr2U3X/AMzlCEMjW2XxuAUkXRkj1DNXNTIWxktOa+TvszslVfhaCaUJOCYoZB9tZN1SNZRGx7g4YnfG4UOcHFfTyKAABsB2ArITwMcP4RcQsga5vHliAU5M0k7OkABPkEIYjyw3ma1XhdqYoIo2bWyIilv3iqgE/XGazXSmQ3KyZXueQXJ1RRRXKhRRRRREUUUURFFFFERRRRREUUUURfNi2Rt5ZbV9ngdlwdsoWJicfBlKnNMuNRSOEWEamBaUr6rArSv89lzj4VvXOPIFvxAKz6op0GEnjwHUd9LZ2dc/hPqcYyapvAfZjf2vEraYy280UTPlvHHIVdCjZTBXODkYbuKzzSWmxjRaQrLw4Dqs/tr0O7AHIKq6H1Vsg/kV/WnVW7nv2Ti3P2zhyOdJPVtF3BRt3MA7gg4OgbHyxjBpVvfI48LA+ozgj4EHcH51RqacxHLRX6apEoz1Sk8AdSrDIYYI+dStjznxGGMRrLDKqjCvNG5kAGwyyMA+PUjJ86hri+RMZbc7BRuzE9gqjcmkryaa3Di5haKRdD9M+90pCNLbeYGrI8ipBxXyHrmi7NF9m6lxs/VOnZ5JXmnkMsz4DOQAAB7qIo2VR6D51Ocg8oC+urmQu8Zt440hlQ4aOZiZNS+RwoAKnYhyPOq7Z3JuHWK0UzzN7qLnA/ikJ2RR5k4rd+SOVhYWaw51SEmSaT9+R93Py2Cj4KKuUkby8yPVKslY1gijWPe1C0xLA16iCdPuXIGI7iJjmOeIntpfZk7r1B3XBqDe0zGYupN0yMGPrS6P9JbFfRHMfLNvfQGG5jDodx5Mh8mQ91Yev0OQcV8/SWbwSS28v7SBzGx7agN0cfB1Kt9asThze00q/wBCOhlJhmaCdRcDvHr4prws/coMAFRpIG2Cvhb9Rn61K8rQCW9JJGLdcgZ3MkgxnHoqat/VqjXxH1JD2xqYfFRufqAB9KYWvClKBnH3hJcsCQwZt9iN9s4+ld0UJlkLhstPpJz2wNpxrv8AgaeOvcVqk86orOxwqgsx9AoyT+QrOFnL65pNmkYyNn8IPur/AJVCj6U1uLidyttHNcTmQgNAD1WKjcjtkDIA3PbOdqv/AC77MJHdJb/QEU6hajx6j5dZvdIB30qCD5nyrV61sRJdqvNteIyb6pz7IAejeSr4leYaPRikYDY+GSBkenwrNoy0kQkfxtI/WlXVo6uttcqah7uoEjPlX0WiBQAAAB2AGAPkB2qjcx+zFXLSWTCGQksYmyYXJ3OPOIk+a5X+HzqrFM0PcX7qNjwHEu3vpzUGvOvD44wkPCCTj3Witgv1cli3zIq6ciX9vPada2t0tgzMHRVRRrTY7oAHHo1Z/wAqcpR3Es68RdoGhIBtOoI8rgEys+cuhJIBUgeHOd6tlt7QrCFxBA8K20KkPJq0oux0RwKMtMxbclQQBk5JNRShl7MuonYAeyleMcdgtuLpJda3EdrqtokUuxkkkdJWVR2bQqjUSABnekf+l66V5C3DwyEAxhZlDLjOsSs2xbGkgKMD1PcVubibXd1NdMrIjhY4UYYYRR5IZh5FmZmx5bU14nHrUp1CgKnUEUNIwPh8PcjvjZSd+4qoZyDhCxpqwiTC21luXL/GVu7WG4QFVlQOFPcZ8j8qkKxTlT2hX1pAIGtBcRJhYS0sUEixqAFV1VWUkY77H1q98p+0mK8l6EkUltcaSyxyYZZAPeMbrs+PMbH8ji0HtdoVbbKx2hVwoqkcw+16ytZkj1Gb7xUmkj8UcGrODI42LeE+Ab4Vj5YN2VgRkbg+ddqRe0UUURFFFFERRRXEoJU6Tg42OM4+OPOiJCTisSzLA0iCZ1LLGWGtlXuQvcj/AJH0NOqp3FrIsjrBZrdqrhppHm6Uski7ZgfTvIn72pFXGhSMEKhwfjcUcqdS44hDk6RbXcWVJPhA6xhYvudtMxycd6IrxRRRREVA8a5EsbttVxaxO57vp0ufmy4Y/U1K8Q4nFAhkmkSJB3Z2Cr+ZNUYe01r27W04VHr7NLdSKwijjyMlVOGckbDsCSO4yQRWjgnJdlaHVbW0UbfvhQX+Ws5b9aZ85ez624kF62tJFBVZYmCvpb3kOQQyn0IPnjGTVmooia8N4csMaoCWIVVaRsa5CoC6pCANTHG5p1RRRE24jxGO3ieWZxHGg1M7HAA/97Y7kkCvn/nTj/2+++02kJjUxiNnmOOtpOUcRqNS4BIBJ3GO2K1z2o8vyXnDZI4RqkVklVP8TptqKfMjOPjisctpw6hl+oPcEdww8iDsRXbWNfk5Uqqtmoy18OR48FF3HDJpV0vIiqcZ0oc7EHuzfKn/AC7yolxxCCGWSZkZZXk+8IJ0KNIGOw1EZx5U6phfXMkU0EkUrRHLxF0xqAkXsCQcZK4z3Ga6cxsbDgyVWm6Rq62rY2aQm5tn3281ql3xfh3B4hGAkRPaGIappPQke8c/vOfrVSuPa5OJ1lNvotFDa4wVaZsg6XJOFXB0+EHzOSdsVI8KiOdSBySSWfxMxPcljuTRYcKtUu7UygJD116hZjowAWAfJwFLBQTVGOaMmxBXuZ+iJYIjI4jIbX9s/JbVec2wQQQTXLGAT6QquDqUuurD6QdOkdydhVV5z54vLHiCgJG9syBlTGHkA/baZM7Op3C9ipG1Vv2l8dXiFxElqyPFAsgaQ5MbvLhWVSPewoHiG2SfrZOD2a8U4EkTMOvbgoHz4opoMiMk+hULn1DH027aW3z71lGJ7Wh7hkdOaf8AN3A7fi/DxPDpZ1Qy28hA8skxuPQkFSp7N8jnNeXbHpGOWRI8XS64nVR4CM/dZ8vBg7Y3DDfFTXK3AJzYqI72WKO5UvNEqJg9T3hGx3iyuASO/wClTnE+ExPALVWWNlUGEZGpDH7jgdzggZPoT61k1HSTARGw3F88tLfLqR3R7ponB2Vxl+VH1G3HGAoYRAylMBzqCxxliQvWmc6I8kEAE52xUNxPjbsjRyfdMupJI1fTIzBDlg2khIQxjJJwXDEKdjUxyz7MrviWiRwtvbDPTLIdKqzM+LeFjkrliQ0hxvkZq9FT3F3LzMdGQf7mvD3Vfu+Yi6ZMrnONoR0Yx4gSvVcdR8oSPCAQwOxGCZflb2ZX900cz2kKxK2o9d5ozMMdjnVJo89wM58xWi8S4JacBhinhtftczyrF1ZZVDqSrsGDMpWMeEjwhe/erFyhzwbySSGWA28qokqoZEkEkbkgOjJsQCMH+YetXGtDdAtKOLCLgeCjbb2VxyOjXhjZEGEtbeMQWyjIbDqCXm8QB8Rx/DvV7RAAABgDYAdhjtivaK6XaKKSurpI0Z5GCIgLMzHAUDckk9gBWXcR/wDiDton2tp2jPuSeBdYHdgjHKjtjO5z2FF9DSQSBotWooooviKKKofOPNjyyNZ2blSNrm5X+5B/uoj5zEef4Ac+9jEckjYml7zYBdsY57g1uqied+amuZ/s1tLNHDE+h5Lct1p58HEEOnfCDLOe2RjYKTTThl9eiJWg4jMyncC4iil88ENlVcEEEe9UXctaRkQYdBbRlwY2dNOvCNHqRgzO4dcrvq6g82p1ccdWGFDFF1FBWPpxPFmNjpVIsasavEBgdgCe1edmrpnkOiuCTva1ttdz/hbEdLE24fYgfm9/ZS541xQ/9shHytP+ctISyX8gIl4jNg+UUUMP/iCs360rFK2jVIojPcjUCB82wBSd/wAQSGJpHPhAztuWzsoUeZJIAHnmqJ6Rq3HCHeAHoFa+jp2i+Hxuom74PEjphGuruQ6Ieu7TMWG5YlydCKPEzADAHqRT/hl7/wAMuelHO8wMmviNw1szxRkLkprhTUjY91WbTGO/pXfCbSVXcswju5EDXE2Ro4bbHxrEpO3WYDUfLI1Hwqup3/waG4tGMxa14ZGpaOMM0bTDubi4Y+Ihj4lQ5LEhmySFr09HTOibikN3HUn9LDqZw91mCzR8utIsr1Jo1kidXRxlXUgqw9QRS9Uv2dc1G4V4ZWAeM/dI0fRmeDYJI8eAmfI9PYbAhTtV0q4CCLhVyLaoopnxPjENsmu4ljiT952Cj5DJ3PwFVke17hf/AHk6c419GfRn+fp6frmvq+K5Vh/tbWCDiMRtipmnD/aYVZe6BSkhH4ZGBbvjVp9d6svtT5/aGCCO0fSt3nF4rAoqr7wjYH3zkAMcAZ237ZlHwiMKRp7nJYklye+ot72c75qRjSc1nV1QyNuBwvdI8R4q8ZGmMMp0gsx0hSxAGRjJ7jt2prxNJ3jYO0KrjJwJCVxvkHPljPbyqVuLXqRtG3ZhjV/Tz7jY1Fx8UCKFnDIw2JKkq2PMEAg5qKpMjbFuiuf03D0fOXMqbB4sWkm3rqnlpr0DqadXmVzg+h3/ADrq5lVVJcjT8d8/DHmfhUZYXb4ZYo2dAfu3PgUA/hJbchTkbA7Yp5bI1vNFdSnqdNvGuPCqN4WMYIyCudWe5xVD6eQguA0z/PJe0qP6ipIA2IOxPOXEDa5O/ryUxwrlWWcAy6reHyjG0rj+L/CHw975U64lwmxhbpoJVcqFa3tpHDSqO3WAOMbnxOR37mpziXFIWP2Yz9OWVcIVJ1DXkIVYDAJ8gSCfKonhHKsojCSukK/iW3yHkI7s8rbgnv4Rnf3qwRUPJxyOLeAFxfnz+ZhQynrXdrtenK2g+ZFNrrizgLEW+zjACW1sOpcFQMAFgPCMD8IH89Ix8rzSFWjhS1KuHE0jGS4yPMhSc53BV3PerZa2EFrG2hUiXu7E4z8Xdjk/NjVevef9bGOwhe5ftrCt0l+Jxuf/AAj41zHK99xA3LidO/bxJUcgY0f3D3b/AD8AJ/xnhsMV1DfyxLKkJHXjIyGTcCQDszRk6gDnIGPIVtNtcLIiujBkYBlYHIYEZBB8wRXz5fWytG328RtIykL9ovBAkROcNFbwKwyM92ds43Fa97MuO/a+FwSfdhlBjdY1CopjOnCqNgNIU7bb7bVv9HgsiwFwdbh+r7rGrCHSYg21+K59o9q7WqSouv7NPHcOgGWZIs69H8QB1D1047ms+4xxtLSSC6ikTVCvUhGrC3FtJtNCD2yuzJntlO5zWwTcWiWeO3ZwJZFd0TB8Sx41nOMbahtnPf0NY9xJRwrjEcDkJaSrMYXYhURZSkjREnAAWWI4HpKK0VFE4WLDuth4RxWO5gjnhbVHIoZT8D5H0I7EeRBFPKqPsrZTw1dBBUTXIUrjSR9olKlcbYwRjFPufruOPhl2ZXZFaJ01Ju+pxoQIPNixAA+Pl3ooTks89q/N32ib7DEw6UZBnI3Ekgwyx7bFU8LN/EVHlvHch+zaHiQnmuQemjiKLB3LLlpmPr4nUZ9VNUuLh0sEqwKFaZ1QGNAVCTSkCOPGoqzYwSQBt5mvpPlbgK2VnDbqc9NcFv3mPikb/MxY/Wog13WEu2WnLLEykZHHq43J/GQ7vZStFFU/nPm9o2+yWZBumGXcjUtsh/vHHm5/Ann3PhG/T3tY0ucbALNa0uOFuqS5y5sbWbOzbE2B1phuLZW7AeRlYe6vkPEfLNHs+GOkgRFkRY5QQ2sdJodHiBUNqkmeVmLO42CjHfeQRYrSHxMQucs7ZZ3dz4ncgZdmO5P+w2UteMQSfs5on/ldSfyzkV5Wp6QkmJLW9jMC48/z+lvQUjIwAT2tf8fhRHEOURLIBq0xJEwXcsxlkbU0j59/YeZySx7YzTG+4JImvSrtlgNUaKDqkQRvKkYICrHEOmgznU7Ek4zVte4UDJZQPUkD+tNYeOQPII0mjdzk6UYOdtznTkD64qoypmA0uB8/nZWHQx/glQScCjhe1TSrq5YMjqAx0pqRmAyGWPDDSdtUgOcgVJcNjM0sLwop3IsIiPB4PDJfSKP7qMHTGv4mIxjUCGtxw6FppyFYRDH2tkJLSM5HTtIBnaSZiurTjYjO5GLNa8Nkdzb5CzzKjXjx9raDcQWcBHukjKgjy6kndkr0HR9OX2nk7r897eQ5LIrJsN4md/t7pbhvD4pUKhs2ULM8srkf22ZTmWSRuzRKy5J91mXA8EeGi+L8bF2evKdFpGdUStkdQjtPIO5yT92hGdw2NTAL1x7i0c69NNMfD7cYYjZJjHsFGP7hCANvfYYGVHin+U+V2kdbu7UrjxW9uw3j9JZR/inyX8AP7xOJqiR1Q8wRGwH3O9Bz48FFCxsLetkGew9Sk+WeUXlliu7pTH0yWt4OzrqGDJMRuGIP7IHAHvZOyuePc5O8klvYdMtF/wBYu5T/AGe1x7wY/wB5IB+AHA/EdiKU504zI0iWNq/TllUvNP8A92txs8mT2djlU+OTtjNY9zHx6OWIQW4MfDYD4EGdV04P7WTzYFuwPc7nyAtsYyBga0ZBfI45KuXzJOgHE8gnHGOZYFdpIcXUo2biV6Na5/8ApYD4FAPY4+G/eoXiHM96yNIbm+K4xkSdGM5wqhYhjwkkbaaVs+H9pZxl/wAEfcR57Ko7F/VvL4AUhxWUNLDGWLOZULKpOhBuwB9Scfi32JAFabKJ2DFKbE6AevssqXpaJsnV0zA4DVzs721sNAOZTnh3L6Ig6g6jYOdW6qW3YIvZRknsK6PCWj3t30j/AA3y0f0/En0yPhUnSNxeLHjWdIP4j7oPoT5fM7VtOp4g2xGXzdeS+ome+97k7a+SYniTJ+2idP4l+8T813H1Fdw8Vhf3ZUPw1AH8jg11NxqMbIwlc+6kZDE/MjZR6k0WnCV0Hqqju5LOSoI1HyGfIbAfKqRpQXWjcpSWht5GkH5sfdLrjy3/AFokAIIbsdjnzB70i3AoD/cx/wCkD+lC8Ctwf2Mf+kH+tPon8QoscQ3PgPdOOWrGGVOrNKVNoyo/iUI6wkvbO5I8gcbEZ0Yp/e8+AnTbrk/vOrE/NYl8X1kMY+dUlOBxG2aVs+ASeAHSrGNpNBbG5PYVZeHWgjiRAAMKM4AGTgZJx5586xG9ACeXFK7LUDgD/n+F6yTp/wCniwxN7WhPEjK/hb3SUqSTENMOoR2M51qv8kEZES/5mepLgtmZr2zhmkkeKSUq8QbpxkCKRgNEQUYBUUnXvDeLR21/ZTTahHHJIzlUZyMxOq7KCe7CtaToymghJazMcc/Dh3LIg6VqqioaHvsDsMh37nvK2/hvK1pb/sLaCM+qRID9SBk/U1KVH8E4/BeRCW2lWVM4yM5BHcMpwVPwIBpDifMAiSRguelNDE+TjAlaEM30WbP+WsteiWcc+8SlPGluLYxn/hUHVuEZtLMsmTKiDHiPSxv2BZd84B0ybh9veRxvLDHKpUOnVjViusA7BgdJIxms09pvLcb38mqNWNzYymM7hutbdiCN/ckXbsdAyDitK5YuxLY2sg7PBE3+pFP+9RNlDnuZwt5roiwBT61tEiQJGiog7KqhVHnsBsKyfnnmP7TcswBe3sn0xoP+03h8ChfUIW0D+JmO4FW/2g8xvDGltbti5ucqrf4MY/azH+UHC+rEd8Gq1yFy8k10rKv9lsPBEO4kuMeNz69MMd/33J8qtMFhjPwqFxucIS/s49mc1tcNdX5RpgWMaoSwDSftJWJA8WPAB2UZ9dtMooqJSlxOqqPOHOLRN9ltMNdMAWYjKWyns8nqx/DH3Pc4XvQLjlpiQqyHS3ikkZ5BK0hYM8x04EjlRpGo6UySFO2Jc+z6/stQtTFeRFmdhIelcsWOSWkOUkb+JsdhTG/47Lb5+0WN7HjuwiEif60crWDXfWGTsN7I0tn3nnw4LUpfpgztHNIcUjujOSsSPEoHTHVCEMR42bKnffSMdhn12bycGnl/aQWv+dmlP/6h/Wo6b2tWg7JOx/lQf1em0PtLkuG020Ea+rTTxrj6MyA/6qoR01WQA2O3PT19FedVwtH3/PBSZ5VkU5WCw+sbKf0U06tbGVJBHH02vJxpTSCIreFN2kbP4FJLEnGpiq42rqx4RdXAy7XkoP4bSXh0Kj/MLiRm/MVK2fLyRh4hBdW6SjN7c3UqSYt4gWaJZUkYDWTgjYhdZ8lrTi6PlcR17hbgN1Rlr22IjB8kpwyJIYo5olMiKxj4fEx8V1PJnqXkp/j8ZDH3Yg7D3gBze3YWOS1SXKgs1/eZ0dWQjM0aH8IwArEHwIojG+Svd/xB5JcpmKWSPTEMYNlat+PH4LifSMD8CqP3CGdcocrLc9NyoWyiI6MflcMp2kbPeJW3GffYajkAars8rnO6iHXc/wDUe52VOGNoHWyabDifbinfJ/LPXMdzMmiBMG2gI050+5NIvljbQn4dmPiwFu9/epDFJLIdKRqzsfRVBZj+QNOKqPtMbXaR22/9ruYLc476WfXL/wCXG4+tWIYmwsDGDJRSSOkdicsz5w4tKtmq6T9s4s4lmUHdLckJbwZ2IGGRPrL61UrK2d5odR1RCMTp4UUHxNGuArEhQVbAbDeHcCrHzzcfaOLXKKryODHBFFGCXxEokbTp3XEjsdWwGO9QVxwifhkrSXULxLMjMheRJC7p4iGZCQGOrsd6sUxaZhjGQOqVzJIqM9U/N4zaNdd+7NSHE7sxqMY1sQkee2psjLfADc/AfGoS3sws0GffMjas++x0sWJ39cA+XukY1GnCu7Tqp8ZihGoHHjaUZkG/Y6Rt5bEdqkIeGjX1NycqQWzqChNIXfcbsxP61ukGV1+B/n2XjmkQMLSdR+9O62fin9BFFe1eWWuUiA7AD5ACuq8rx2wOxPwGM/qQP1pompXWK4lmCKWY7KCxPwG5ps1+fKGU/SP/AHkqB4rzB1DoETFEIebDIxKqfd8JIAzjO/lVeWoawc+9W4aR8jrbb5hOlhP2aCE+9M2WHmFJM0n5DA+tT9QdtdSGRpWgc5ULHpaMgL3Jzq7sd/kBUtazswJZDGc9iVJI9fCcV8gI58NDoPl19qQ7e25OY1PftkO5L0UgJ98EEZcqu3oCcn4eE7/KlgasA3VQtI1UryLxD7NxaAjZboNDIPIsFMkLEebZVlz6Oa0jjHL0r/8AEdGki5t0EQzuJkWVcnOw/uMHP4T6VkdscXVk37t5bn85Ah/Rq+hBXn65obMbbr1vRby+nF9rhUTnRiW4VcSIUfr6GQ4JT7RBIGU4JGzKo+Yr3k7jsdnwMS3DYS2M0R9T0ppIo1X1YgIoHqace1MhbOKQgnp3dq+FBZjiVQQoG5OGIwO9QvKHDIuIWnELSZZUX7W0ihlaKWMShJo3UMMqdZcjI3Hlg4rHDSKkutkWjyJ91r37Fuar7TXE0nUYf2++YJGncW8Y3A/liQl223Y/GtX5csIraEWsGdMACEnuWIDsW9WOsOf56qNrwwcMmcql5xC8kjCxOY8RhSx+76gAjhGoKzljnBU79qk5Y5LS0hhZ9d3d3Ch2X8TSv1Lll8wkcKyBfRUQVfe8OsBoFAxtszqrhRRRUa7RRRRRFD8b5PtLv/rECO3lJjTIP5ZFw4+hqhcZ9lxt26tunXVd/DiG8T4pLHoE38rYY+rHatVoqOSNrxY+Wviu2vLdFittLFgySW8N9CCQ7GCNL2Ir726qpdl80IV/ianOJTW8UML280lwk/it7RpWkhkZSGWRjJmRIoyNTLq05CjTqABsPN3KBkY3VoAtyANS50rcqvZJPIOB7kncHY+HIqicv8LS5mZLFTG8niuZSPFaqWOpMHZJS+vEfYNqc7AZomSohPV2xX+08P8A1+OO6s4IZBjvhtqPb5kpPl3l5ryR0di8QcteT9jcSnGqFcdlxgNj3UCxjckrqccYUAAAADAA2AA7ADypvwzhkdvCkMKhI0GFUfqSTuSTkknckknc06q3BCIm21JzJ4lQSyGQ322HAIqn85tm/wCFJ5GeZvqlvJp/qauFU/2jt0ktLv8ADa3UbyH0ikDQSn6dRT9DU6iUZ7PbJC9/d6RrnvJxq8+nE2hFz6ZDH6j0FLe1C2WXhkkZAJkkgjQkA6WkmRNS5/EFLfrSfIcoikvbJ9pIrmSVR+/DcNrjkX1GSQcdjj1pfmb7++sLUb6JPtkv8KW4Iiz/ADSuo/yGiLIOK8u3PDrlVul+7cCJLlSCjtHkxN6q2nYq3x7jNSa5xv388dvpWi+1CyE9kkGQHmubeKNsZKO0g8YHwQSfTNZpNFLbTC3ux05tPhwQY5RnAeJsb9vd2I9PTXoagfY8rz3SlGcpIxlul69rwUVrrz69rw17XXC7Ga8kMVmgkYHDynPRi+MjjYn+BcsajkkbGLuKlhhfM7CwXTB+GNPKlvEpmnlPgRiSij8UkijwhF75I37DNWvnvlKDh9lw6CHBnWc5kOzOhRmuiR5KT09vLwj5y9xNb8AjEcSm64hcDLMxClgNi8h/uogdgg74xuQSM15h5suJ7oSXrqrhTHHpVliQM25GSfUsSTnEafIYpeZpBJazQfnevTNjbTwmK93kfMuCfW9kiElFC57gbD8gcD8q6kl2OO+Mj67L+tQR5jj07OoLDPcbGVtK5/kQZP0rpeNqzZVZHHU/BGx8CLhPLBywDfWtP6hmjVifSS3xOBP55fMlLy3gBPoNRJ+CAE/qwpKS9wRn8LEH/LEZG/X+lRCrcSBvuxGGB3kbGMyF38I3ORpXy2FOY+CB2PVlaTJZ9KgpH953wRuwI297tXzrHu+0eOS66mKP7j4Z/rLxIXFnzAiyQKzZ0SwOxUMzDpvCzbL3/vD9K+jOXOa7a/jZ7aTWFOllIKuh8gysARnyOMHBr56nYQLhTHbqewC65G+S9s/6qacH4peJKZ+GpfPJqAdwpaN9H4ZERMMMZGDjGazatm7nZ/O/xAWzQSZWa3snfn+vAlbl7XnxwwksUHXt8uCRoAmQlsjdcYzmof2ZXMbcRvDbySTxPDCZJ2d5Myo0g0627npsuw2AFRJ5v4ky6ryaewUjcnhReEA+rmRyB/MBVgsuNX1tAJw9rxC0ClmMCdGbQPeaMKzRPgZJXYnGO9Z62L5WstDqNtuXoUuHuApMzjBdnd9IOCVjDsRGpwMhAAcD0FO7C+SaJJYmDRyKHRh5qwyD+Rpei5RRRRREUUUURFFFFERScVuqliqgFjqYgAajgDLY7nAAyfIClKKIiiiiiIpG9s0mjeORQyOpVlPZlYYIP0NLUURZJx7gL2hQTPNGLcYs+KRp1DFGf7i9RRkoO2sjSRjsdQKXK/H5reSea4hN807AteWUkdwuhRiONYVIeNV3275J71sFQ95ydZSsXls7Z2PdmhjZj8yVyaIsr4z7WLR+IwdVbhIrUPIFaLDyTsvTjGgnKhVZyCSPEfrU/wAA4FJxa4a74jaiO16Rht7aUZdg7BmmfsUPhAGMH07Za/WHAbeAYhghiGc4jjRN/XwgU/oizW/9jAz/AGW8lhX/AA5UW4UfBSxVwPmxpunsZnJ8XEdvRLVFP5tI1alRUonkAsHHxVc00JNywX/AVEsPY7ZqcztPdH0lkxHn+SMKp+TZq62lmkSKkSLGijCoihVA9ABsKWoqMknMqZrQ0WaLLFPaxZPHxVHibJngyyyZ0/ckKFjKjK7MWI33yflBR5ZfEoB8xnUPzwM/lWoe1Xlo3UNu6wNP0Jw7pGwSYxsrLIIm23zobTnfQPSqEnK6McR2/HsejrbqB8NUgrQpqwRNwuBWTW9HunfjaQFFpbIDsig/BR/sK8uLtI/fdV/mYD+pqam5UgCkTWfHMEY1Bo5MfHTE3/pNU6fh1lFedNJWKpC0iLdW4hLzrkwwSMVGxIUsWwD7uRnNTO6St9jVBH0Nf/df4D3KUuOY08XSRpSgJJA0qBjPvNvuB5A5pTiUFwtq0j9aKQAMEjg+5ERwRMbljpYFSAFXBLMBSnCuDzSprW4sZHkJZ1kuTFOZGOZBKkqg685B8vTIpa45H4hEmDYyvGDqVIp1mi1eREav/wCms6SuqHk3yHJegh6H6PY1mF4Lt8QPllZJ8s8kNfXWiJ2jRFP2m495vHjQilj+0OCfgMn0B1Cx9nJgjVIeI36BBhB1YzGuO33XT0kfDzqM5N5psbCzihnaS3lPjmM9vNHqlfeQ50aTvhRv2UVPN7S+GAZN7Dj4FifyC5qu1thnqp6mYSvJaLN2A0A+apXlLjcsrXNvcaftFrIqO6DSkqyLrikC/hLL3XyPzwGduiWfFXjjwkE9s9zNGNkR4pFRpQOy60YhsdygNV3k72iWKCeaWY/aLuZpWjSKWRo1HggjOhCDpRR592NRfMPFp7l7uf7NcRWj9GCW5ZOm6WisDL0kbxMZHd2YgEKoGe+3SrrRfZHGw4Na6gRkSMoPkjSyNH/4CtXCkrW3VI0SMBUVQqgdgqjCgfAAClaIiiiiiIooooiKKKKIiiiiiIooooiKKKKIiiiiiIooooiKKKKIiiiiiIprxK4eOGR44zK6qSsYIUuQMhQTsCaKKIsivObrviMkMvTu4bWHWZ0sjP1QSANMrukasyEZKxhyPFQOAcRuYmeNb57WTUqxTX6LJJH21OktswUMNwM5/Q0UURWLlH2bL1JZb60tlVo4YorchbgosKldckjLhpGGBlcbKKmP+i6xXPRWa3J84LieIfRQ+kflRRREk3JF3GMW/FbkD924SK5HyyVVv1pD/hHFEO8fDbgeumWBz+ki0UURdf8AFOKJsOGRn+S+jA/WIGkeIcu8Rv0MNybe1t3x1VhaSad1yCU1sFRAcYJAJ/oSiiK+IoAAHYbCvaKKIiiii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8434" name="Picture 2" descr="edu0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708920"/>
            <a:ext cx="223036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2400" b="1" spc="0" dirty="0" smtClean="0">
                <a:ln/>
                <a:solidFill>
                  <a:schemeClr val="accent3"/>
                </a:solidFill>
                <a:effectLst/>
              </a:rPr>
              <a:t>Ak chceš dosiahnuť trvalého úspechu, musí motivácia, ktorá ťa ženie k tomuto cieľu, vychádzať z vnútra. Nezáleží na tom, kto si, ani ako si starý.</a:t>
            </a:r>
            <a:endParaRPr lang="sk-SK" sz="24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397108" y="2967335"/>
            <a:ext cx="34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sk-SK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Picture 3" descr="C:\Users\NTB06\Desktop\kurzy DK3,V, G\PB232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592288" cy="2124448"/>
          </a:xfrm>
          <a:prstGeom prst="rect">
            <a:avLst/>
          </a:prstGeom>
          <a:noFill/>
        </p:spPr>
      </p:pic>
      <p:pic>
        <p:nvPicPr>
          <p:cNvPr id="9" name="Picture 3" descr="C:\Users\NTB06\Desktop\fotky ku kurzom\PA251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2808312" cy="2106586"/>
          </a:xfrm>
          <a:prstGeom prst="rect">
            <a:avLst/>
          </a:prstGeom>
          <a:noFill/>
        </p:spPr>
      </p:pic>
      <p:pic>
        <p:nvPicPr>
          <p:cNvPr id="10" name="Picture 3" descr="C:\Users\NTB06\Desktop\Starostl.o.dieťa\PB22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2783844" cy="2088232"/>
          </a:xfrm>
          <a:prstGeom prst="rect">
            <a:avLst/>
          </a:prstGeom>
          <a:noFill/>
        </p:spPr>
      </p:pic>
      <p:pic>
        <p:nvPicPr>
          <p:cNvPr id="11" name="Picture 4" descr="C:\Users\NTB06\Desktop\fotky ku kurzom\PA251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149080"/>
            <a:ext cx="2687850" cy="2016224"/>
          </a:xfrm>
          <a:prstGeom prst="rect">
            <a:avLst/>
          </a:prstGeom>
          <a:noFill/>
        </p:spPr>
      </p:pic>
      <p:pic>
        <p:nvPicPr>
          <p:cNvPr id="12" name="Picture 2" descr="C:\Users\NTB06\Desktop\fotky ku kurzom\P33116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73" y="4077072"/>
            <a:ext cx="2783844" cy="2088232"/>
          </a:xfrm>
          <a:prstGeom prst="rect">
            <a:avLst/>
          </a:prstGeom>
          <a:noFill/>
        </p:spPr>
      </p:pic>
      <p:pic>
        <p:nvPicPr>
          <p:cNvPr id="13" name="Picture 3" descr="C:\Users\NTB06\Desktop\Projekt foto\P33114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772816"/>
            <a:ext cx="259185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TB06\Desktop\fotky ku kurzom\PA241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2879839" cy="2160240"/>
          </a:xfrm>
          <a:prstGeom prst="rect">
            <a:avLst/>
          </a:prstGeom>
          <a:noFill/>
        </p:spPr>
      </p:pic>
      <p:pic>
        <p:nvPicPr>
          <p:cNvPr id="9" name="Picture 7" descr="C:\Users\NTB06\Desktop\fotky ku kurzom\PA251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711836" cy="2034217"/>
          </a:xfrm>
          <a:prstGeom prst="rect">
            <a:avLst/>
          </a:prstGeom>
          <a:noFill/>
        </p:spPr>
      </p:pic>
      <p:pic>
        <p:nvPicPr>
          <p:cNvPr id="10" name="Picture 6" descr="C:\Users\NTB06\Desktop\fotky ku kurzom\PA211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2592288" cy="1944540"/>
          </a:xfrm>
          <a:prstGeom prst="rect">
            <a:avLst/>
          </a:prstGeom>
          <a:noFill/>
        </p:spPr>
      </p:pic>
      <p:pic>
        <p:nvPicPr>
          <p:cNvPr id="11" name="Picture 8" descr="C:\Users\NTB06\Desktop\fotky ku kurzom\PA251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44824"/>
            <a:ext cx="2592288" cy="1944541"/>
          </a:xfrm>
          <a:prstGeom prst="rect">
            <a:avLst/>
          </a:prstGeom>
          <a:noFill/>
        </p:spPr>
      </p:pic>
      <p:pic>
        <p:nvPicPr>
          <p:cNvPr id="12" name="Picture 2" descr="C:\Users\NTB06\Desktop\Projekt foto\PA241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365104"/>
            <a:ext cx="2783844" cy="2088232"/>
          </a:xfrm>
          <a:prstGeom prst="rect">
            <a:avLst/>
          </a:prstGeom>
          <a:noFill/>
        </p:spPr>
      </p:pic>
      <p:pic>
        <p:nvPicPr>
          <p:cNvPr id="13" name="Picture 4" descr="C:\Users\NTB06\Desktop\fotky ku kurzom\PA2419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365104"/>
            <a:ext cx="2664296" cy="1998556"/>
          </a:xfrm>
          <a:prstGeom prst="rect">
            <a:avLst/>
          </a:prstGeom>
          <a:noFill/>
        </p:spPr>
      </p:pic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b="1" spc="0" dirty="0" smtClean="0">
                <a:ln/>
                <a:solidFill>
                  <a:schemeClr val="accent3"/>
                </a:solidFill>
                <a:effectLst/>
              </a:rPr>
              <a:t>Práca, práca a opäť práca.</a:t>
            </a:r>
            <a:endParaRPr lang="sk-SK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386" name="AutoShape 2" descr="data:image/jpeg;base64,/9j/4AAQSkZJRgABAQAAAQABAAD/2wCEAAkGBhQQEBUUEBQUFBQWFRgVFxYVFRYVFBUVFhUXFBUUGBYXHCYeFxkjGRQYHy8hIycpLC0sGB4xNzAqNSYrLCkBCQoKDgwOGg8PGiwiHyQuLCwpLSkqLCwvKSksLCksLCwpLCksLCwpLCwsKSkpKSwsLCwsLCkpLCksLCwpLCksLP/AABEIAN8A4gMBIgACEQEDEQH/xAAbAAABBQEBAAAAAAAAAAAAAAAAAQMEBQYCB//EAEMQAAIBAgQEAwQHBgMIAwEAAAECAwARBBIhMQUTQVEGImEycYGRI0JScqGx0RQzYoLB8AdT4RUWJDRDkqLxc7LCCP/EABsBAAEFAQEAAAAAAAAAAAAAAAABAgMEBQYH/8QALxEAAgICAQMCBAUEAwAAAAAAAAECAwQRIQUSMRNBIlFhkQYUcYHwIzKhwRWx4f/aAAwDAQACEQMRAD8A9wFLSVFdGzH2rX0swAtagCVRUK57sCCBYm/Uf0NCg6WLEkX9q1AE2ltUWKUi1ySL213BqVQAWotRRQAWpKWuGe1I2ktsNHVIXFQcZxBUF3YKPX+9ahYDjCzswQHyi9yLD9azLeowjLtjyyaNMmu7XBdg0tcxjSu60ottbZCFqLUUU4AtRaiigAtRakovSbAW1FqSlpQC1FqKKAC1FqKKAC1FqKKAC1FFFACClpKYlhJN9NhuSO/b30ANy7t95fyWlw+4+5+lcMLAj1HW/ahVvlte+XvbTSgDptz98f8A5p6Z9gOvXsP1rmODa9hbYDXXuTRJ7Y9R+R/1oA5VzZLHce/a360odgRr1ttXKLdVII0HU+79K6CG4uV3voTQBJqu4jjBGrM2yj8e1WFZnxW30I9XF/kT/Ssrqdrrq4LGPBTsUWZnGYxpXLOdeg6AdhVt4VxADsp0LAW+F9PxqipQa4qu1xn3s6e2hTr9NcHpUU3Q1IFYnhniUr5ZvMPtfWHv7/nWqwuLBAKkFTsRXXYXUYzXbJnN3406nyibRXOfrTbYkVrzthD+5lXQ9TMk9qWWSwqp4pxIQpmOpOijuapZmX6S1Ekrrc3pEnF45UF5GCj10/8AdVMnimIeyHb3C3561mcTimkbM5ufwHoOwqy8NYIPKWbZBf8AmO35GuZedZdZqP8Ak2HhQqrc7P8ABrcNiCVBIIuL2O49NKmxtcU3FFpTorq8WuyMfiZiyab4Foooq6MCiiigAooooAKKKKAAUUCigCHLu33l/Ja6w24+5+lLJCxJtaxIPW+lvT0pYIiDrbQW0+H6UASK4ljzD+vUUoauqRPYETkEfVU+osPwNKMLfcKB2FvxNqlUUoCVS8ewJkiZRuPMPUjp/SrHGT5QSdgLn3Cq/AcUSdbqdeqncVi9QthP+k/JYpUo/GvYw1JV74k4XkPNXZj5h2Y9fjVHXG21uuXazqaLlbBSQlW3AeKGJwrHyMf+0nY/rVTQaKpuElJC3VqyLizecT4hyYix16AdydqznCOINJiFMrnW9hchb20Ftu9PeI5rxwi+65j8gL/iaoQddKvZGTJ2rnhGdi4sZUt+7PRi17elY3xFi88xF/Kmg9+5P99q0iY4CASN9gMfl+tYmSQsSTuSSfeTepc67cUvmRdPq+NyfscVf+E5Rmde4B+VwfzFUFTeD4jJOh9cp9zaVnY8+2xM08qHfVJHocLaCnKjYZulSRXoWNPvrTOSktMKKKKsDQooooAKKKKACiiigAFFAooAKamewp2os51qrlWOFbaHRW2cQSi+hBG2npUoOO9YPBcWbDyOD5lLNcdQb7j+9at38UxAaBye1gPxJrDxuqRri0y/ZhWJ8Lf6GkMw71wcT6VjcR4pkPsKqj18x/Soh49P/mH5L+lNs63z8JJHptrXJqfEDFoJLfZ/C+v4ViY5CpupII2INjVxg/EzbTAOp0JAsR8NjTS8FzSEqfor3U9SCAdPy+FY2bkxsau2XMaP5dOFq/8ASVDxNsRh5I2F3AFiPrai3uNRoOAE6u1vQfrVvBh1QWUWFOVi3507Na9iNW9m1XwmQo+Dxjpm95NPDBIPqL8hT9FUnZN+4xyk/LGpsKj2zKDYWFxsO1Q5uBxna6+4/rVjRTlbNe4RnKPhlTxOCVkVBYxqAAF0Ogtc96pCLb1saiY3hyyDXRu4/vWrUcxyf9Qs0ZCrXa1wZinsImaRAOrL+YpcVhGjNm+fQ1ZcFw6x/TTHKo9gHdj3A6+nvrRpj3yWvBctuSrbXO/Br4jY1JVwetYzEeK2v5FAH8VyfwOlXPCca8y3dMm1jf2getjqK6fE6hFfBDk527FnBd0+C8FLTPNA0o/aRW7+YrXllPtY9RTayg12DUsZKXhiC0UUU4AooooABRQKKACouIGtSqamS4qtlV99bSHRemYHj2G5c7dm8w+O/wCN6rq2nGeF89NNHGqn8wax00JRirAgjoa4PKpcJt+zOnw742QUfdHFFFOYeEuwUdf7vVQutpLbJvCuHcw5m9kfif0rQAVxDEEUKNhTlZV1rm/oY1tjslthTc84RSzaAV07gWFwCTZbm1zYmw76AnTsax3Ev8QBFhec8GgJRmdwkDTLcMkDAM84upsyrltuRraziYF+U/6cd/P+MrysjF8miw/GkdstiL7E2qxrF+EfGacQC87CyYcufonZSYZSNSscuVQXsCcvWxte1q2TsACToALn3AXNGZiTx5qucWn/ADx8x3qQlzAR5Qu5A99KkobYg+6q2bCQsBJJJ5XAZSzhVIIuMt+liKWDhoVleFrr11BBHWxFROlKPO/sPXY155LOigUVVGjOKwwkUq3w9D3rM4qFkYh73Hft0t6VrKr+MYPOmYe0v4jqKt493a+1+GWMezslp+Ciw0Od1UfWYD5nX8K3rOEW5NgOp0AArIcJxkcPnYMz9AALD4k71xxPjDz6Hyr0Uf1PWuhptjRDflsfkUzyLEktJe5aYzxUAbRLf+JtPkP1qAfE03df+39aqqUVXllWyfksww6YrWtl7hfFbA/SKCO66H5bH8K1GB4gsihlN1PXt6GsZwrgbTjMTlXva5J9K0vCeD8gMAxYEg6gCxGla2Bbkpp+UZWbChcQ8l2KWmob21p2uuhLuimZLCiiiniAKKBRQAUUUUAR54xvUGeON9JAhtr5rGw+NWUq3FZDxTgTcSAaWyt6amxPpraue6mvT+JR4LeNFTkot6OcbNgwbBCfVNB87i9LwvCIGLxsSp0GYWI7g/hWfrT8LiyxL6i/z1rjs2/uh4SNm6r0oaUm9/Ml0UUVjFMz/iPAPiZIcM3LMOIkVW9oSx8oPO7ow0uyR5L6FS19b2Hnn/8AQoZMVhIlXLAmH+jUCyA5yrAAaCyrGPdavUuIyiKfCzOQqRzMrsdAomieJWJ6DmGMX6Zq58YLwrHoIMbPh7qTlPOVHjbZrODZT3B00FxtXpf4flH8nHWt7e/5+hnXp95k/Ef+LGAm4fFDhC3OdoFSIIymApIhF2tby5bDKTfTpetDxziU3PSDC3XEMxCiSItA0ZF5JswI/dAXte5Jy2IcEUUH+HfDMHLEmHImlkdJeZLIkmSGNwwCWAUNI6qg0JIz29k1ruGsDxQhtxg7p/NPaX/6Q/OjNhVkZ9VUlvSk3/P2CDag2ePcX4HHiuMR8Kia0cZCzTuA00jRoZJbEjyKBdVjSygi9jXpQ8KYbhHLkwhkjR5Y4ZY3d2RxKeWjgPtIrkG4tdcw92K/xF8F47CcTfHcOVpA7828QzSxSEWYFNypNzcAjUg+r2DxHFuIT4RuIgQxLOjJDy+W8hjBkeQx3zBVRT5m0uygDXTVy4QljzUvGmRRfxI9TFFR4Da3Zhf0BtfTtf8ApUivIpx7Xo1UwotRRTBTLcRgySMOm49xqNVv4gj8ynuCP7+dVFa9cu6CZs0S7q0wruKMswA3JAHvOlcirzw1wzM3NYeVfZ9T39wqzTW7JpIS+1VQcmaXA4UIqoNlFqsAK4gjsKdrvsOj04eOTkpy7mFFFFXRgUUUUAAopK5drCkk9LYI7oqHHjBci4JG4vqPeK7bE9qqLNqa3sd2Med7VX4zFIoJchR69fT1qHxfjSwj7TnZf6nsKyGJxTSNmckn8vQDoKws/qW/hRo4uFKz4nwi04licKwORWDd0GUfI7/KrSBbIo9B+VZGtbhnuin+EflXI59jsSei/fV6SSTb/UdooorLKpTeJQHWKBtExEvKk9YxFJK0d+mfl5L9mNWsGHWNAkaqqKLBFACAdgo0ApriOAWeMo1xqGVl0ZHU5kdT0YEX+YOhqvbjE0Plnw8kh2EmGUSI/qY754z3FmA6Ma0oqVtMYVvlb2t639fr8v2InpS2yXh+BYeOTmRwQpIfrpEiv8wL1B49g8S0sEuDEQliYnmSyMFMb6SwsioSysApvcWKgjUUsmLkxQCLHLDE487uAshXqkaAllJBtna1gTYE6i3WQaCxHQaEDbb5CpIXX4s43b3JfXel9/8AAmlLgiJx3GqSZMNh30H7nEsGO/SWID8ajcIkknf9oxKlJWVkEZBAgQMt0Un2rkBi49qy2sFFc8W47yJFU4aeQMcodFja/lLsVTPnYKAb2X01JF7WDKQGTKQQCCtrEHUEelaGb1XLtxlG1cS90MhVFS4OItcg7C5/7bD86kVzHGFFhXVc7ZPueywgoooqMUr+MQB1W7Kvm0LaDUHS/SoEfAXY+Voj7nv+QqVx9vIv3vyFVOFwbyH6NSSO3T41tYenBJx2Xqe9V7UtL6l9gfCoBvK1/wCFdvietaXD4ewGlgNhtVfwMyGIc24YEjXewOhNXArsum4teu7RiZNs5S1J7FFLRRW+VAooooAKKKKAEriUaGnBSWps49yaBGM8SwtHIsqEi4ykjTUbfMflVY/GJiLGRvhYfiBW2x+CEilG2P8AfzrEcR4Y0DWbbo3Q/ofSuGzabKpvW9HQYVldkVCaW14IhN964lkCgljYAXJPYV3VdiYkWBJpAGOeJ2Y6kKWU5V7AAgWG9qo1Q73yaVk+xcD64l2cIsZBIzXcgALe12UXIN+m9aDg3E2usUqqLg5HViVbLqVIIBDWueoIBqiPEFE91vIHiF+UDIVysSpIW5AYOfiKk4DgYyq5MkcuZnBVzdC7McuU3TRWsRbvWri9IlnpxS7VrabT8mH1HPjTFd3L37GvoqmwvGSjiPE5Re+SUeRHsLlWBNke1zvY20ttVtDMri6MGHdSGF+1xpXMZvTcjCscLY+Pf2+5DTk13R3FlPj+ESrL+0wOXlFxypGIhaI5fogBpG11uJLE3JzXB054V4qgxEhjzcqZPK8E1klRuosTZumqkgg3q9rKeNsAqD9r5QkEalZ0yqzPDuGAbQmNtfus9WMSyGTJVXLnxFrj9n8/oPcdcmhEgUIWIAybnQfV6mqbi/jKCJbxE4hwwASGzDMxyKDJ7K+ZgNyddjWUh4GjAZcFGSQMt+QyAW0LEMbdNlN7i16tuFcMlkxCKTAYoWDsIlfKrprHGSTa9yHsBcZVva4vorDpqTc3tLl8pf8ATf8AofKCS3v7GpwHD2VzLMweYjLpcRxre/LjB6XAJY6sQL2ACieBRUTG8SSKwa5dvZRRd2tuQOg9TYetYKjdl2dsFt+yX+hjlGuO5PSJdFU78RnPsRxKOzuzN/4LYfM10nGHT99FYfbiYyAe9CA4HuDVqz/DfUYQ73X+ya39ioupY7l29xbUU3DOrqGQhlIuCCCCO4IrN8S4ks8pjWUhFOTLHJYu+XMxJQ3yqNN7XDdhWVTiTsk001rzx4L0WpNJPyWXFZ4+YqyBiAL3Ugb+h32qbheO4eNQqBgPun8fWsc6SiUojBxkDgysxYalcmYakXF7nb1pcNjVfS4D63QkZlINiCP61t091EF2aZfWPXYlGTZuovEEDfXy/eBH+lWEGLDaowYehB/KvPa6jkKm6kg9wbGrFfUZxfj7DJ9Ni18L+56bHLenKyXBfEZYhJd9g2wPofWtTHJeurws6ORHzyYl1EqpakOUUl6WtIgCiiigAFFAooA4dL1W8SljiQtOUWMblyAvu13PpU/ETBEZmNlUFiewAuT8qxMszYlxNKNtYkP/AElOxt/mEbnpewtreN4Mcl8kN2T6C+o3xHFYco5ggmdijZCsbomaxynzldL22qJgfD6RZNZDksVVnJQNb2gvfU27X0tVpRV6jpmNSvhivO+TMt6hkW+ZMbigVb5VVb6nKoFz3Nt6cqFJxeMMVGdyujCON5Mp7EqCAfS96kYbFLIuZCGG3qCNwQdQR2NaCjrwUXJt8nUsKsLMoYdmAI020NR5eHAHPF9FINnQAX9HUaOvofhY61LopllcbIuM1tP5ixk4vaGsP4hLqQImMqnK66LGrDtI3tAjUWBNiL04OOFf30Tov2lIlQd82XzAfyketFqWubl+FsBp6i03778foaK6nftckAeHsGPMudYm1CpNIMMb9lR8q37Cw9KsWxscCKsCEqDbLCl1UHUkAWH/AL1qs/2SObe/0V+Zyvq8+/7y3u6bZtbXqxqnH8Ld8v69zlH5fz3LUur/AA/DHk4xHiaJEJOdWAOVHR0Lt0UMRlJJ00NNYXC5LlzmkY3d/tHoB2UbAdBUi1FbXTei4/T5SlVtt/P2/QzsjMsyElL2Cios2OsSqK0jDcLYBfRmawB9NT6U03EXTWWBwO8bCWw7lQA3yBra0VNg3B0LsSWyMczRX+iL9XK9SdNNri9r0Y/h2YIYsqvGbrdfKQVKshy6gEHpsQN6nA0tQWY9dkJQkuH5Ja7p1yU4vleDMy4uSAyvPG2bQLkDNFkAuLyW8vmLXzWt2prFGNIkGZWcyLIWSx1L5pJbjZLEi/YgVq6ajwiAEKigN7QCgZr97DXc1zs/w5X3pwm0vdG9Dr01HUo7ZT11GhYgKCSdABual8D8PPLAjBlA8yjMSTlR2RTtroorV8I4EsI01Y7sfyHYVyP/ABlrudevD0dO+pV+kpx8tGYPAJ7Xyfit/letPwPEs0QzAhlupvubaVajDCu1iAraxulTqltPRl35juWpI6TbWuqBRXQpaRQCiiilABRQKQmgCl8Xt/wcnYlFb7rSor/+JNUZq38SY5XSTDohld0IYA5VQOCFZ3+r1IABOm3Ws1hcYVIixBCzAd/LL/HGTa9+o3B6bE6GL/aY+c9zWidSGltRVsoDWFwqxIEQWUD59ye5OpJ9ai4hWjlDxxl86lXAKr5lIyOSx7Zlvqdqn0UCEbB4zOWUqUdbZlNjofZYEaMpsdfQjS1Sai4vhyysCxcEAjyuyZgSDZspBIuL0yMJyPNEXK38yFmcZerJmJIYb2vYgHS9jQBYUUUUChTU+KSMXkdUHQswW/zp2ouFwQXzOA0jasxFz3yi+yjYD+pNADX7S01+Q6hFNjJYPdrAlUF7EAEXbXsBpem8RFiVU8t45DbQOmQg9wVNjbexHxqwihVBZFCjeygAa6nQV3RsBnCYYRoEXYD4k9WJ6knUn1p6iigAoqNLiGL8uJc72ubnKiKdAztY2vY2AuTY9BepI4VIRrMAeyxLl/8AMkn5imuSQ5Rb8BXMt8pyWzWOW+2a2l/S9qi4yd8NrPZo725qKQVJ2Dx3O5sAy31IFhenYMFPKMzNyFOy5Q8tu7FvKp/hANupo7lrYdr8Fz4Px6tEIWQxywooZSQwYWsJFYaMrFT7jetIBWEj4ZPBMs0MolYKyFJVVA6MQSM8YFjdQQSprUcG44mIBFmSRLZ4ntnS+x00ZTbRhcGsu2lQblHwbWPd3RUZeS0opKWoi2FFFFABRRRQAlIxoJrJviTjSWYnkZiERSQJApKmRyNWBIOVdram99Hwg5MissUFyc8Na5nv7f7RLn95byfDlcu3pUnEYdZFyyKrr2YBh8jXGFwMcQIiREB1OVQt+mtqfq+loyXyzO8KwqpzcgygzSCw2AVyigDYCwG3ep1R8ZHyJmc/upSCT0jlsF17K4C69GH8QqRVhPaKklphRRRSiBRRRQAVEfiS3IVZHsbEohZQRuL9SOoF7VKIuLf6fj0rmOIKoVQAALADQADYUAQDxxGIWIGSQ38mqFQNy+YXQajprfS9LJxKRSFaA5mNkKsHjv8AxMACg63y9NO1T+UL5rDNa17C9hsL72rqjgQiwxTBgXeNhbUCMqQemU5zce+pVFFAoVFk4nGGK5rsNwqs9vQ5AbH30uITmSRw3ID5mexsSiWuoI2zM6gkdL96u4YgihUAVRoAosB7gKZKWh8YdxW8AIZJHXXNK5uQQSAFRdGF7WUVaUUVH9SwlpaEK33/AL60tcyPYE9qYxWMMa3KMdgFGXMzE2VQL7k/r0popJqu4oHjeOeFC8kbBSq2BeJ/K6EnS17NrsUv3poYvFX/AHcA7JzHLW1+uFy307VIwnEs5KtGyOurISpNjoGUg2dfUfG21DQJv2JS+IsSNXwqEfZScNJ8mRVJ/mq24TxuPEqWiJuDlZWBV0b7LqdVNVitcXFQ5LQ4mGZdC7rBJb66PcJfuVe1j2Ld6gnVHW0Wq8iaklLwa8UtIKWqhohRRRQBw63BHpWL8NHLh1ibR4PoXXqGTQH3FbMO4Nba1UXGfDfMk52HfkzWClrZo5FGyyJcXt0III79Kmqmo8Mq5FTmk4+UNUU0vCMY2jPh4x9pFkkb4K1gD7yagwYp8PL+z4o+Yk8qUgBZ1vcDSwEoGhXra4q0pxfCKMq5RW2iydAwIYAgixB1BB0II6iqiTg8kf8Ay7jL/ly5iB6JIPMo9CGA6Wq4rlnAsCQL6C53Nr2Hc2BPwp6evBE4p+SnXC4ltMsMfds7SH4LkW595+dRsXgv2NuYC7RPbmljmKPsJvukaMALCwNrA1o6Qi+9O73vY301rRVg31G1LTR4AYz/AMM+Rd+U4LxD7moaP3AkelIYMSP+nCfUTMB8jFUikmQuDQ9XKyA3sQbGxsb2I3B7GuY+GzSfvZERdisNyx9Oa238qg+tNY7hYw4MuHCqFX6RC2VZFGzZm0Eg18x9rYnYhO9b0L2PWyTRUDB8bhltlcBjY5H8ji/8La/KprSAC5IA9TYfOnjDqio8OIMxy4Vec2xYH6JPvybfBbt6VPPgl188WIYSt+8zrnhc+kdwY7bDKdhrfeop2wg9Nk0KLJrcUVePkKPG8YLTAnKg1MimwkQ9hYA5jopAv2Ohqn8NxXjaRyGkZ3VmA0AjkaNUW+yjKTbuSauKbJ7Y6EdIKZxWLWMC9yWNlVRmZja+g9wJubAW1NPUWpCQqpDJiHyNHLDEASxzIGk6LGGjYlRuTsdAOprk+HkRg8bSLkzHIZGdCSjLezk2IzHUWq3vUczXX6ouPtdx7qQRRFPtj3f0akCDJcbi5v8AHrSn2x/f2qgTRYhlIDxxDWwKczS/UlwNugGnc0iHss19o+4H8wfyqFxGORniMTIDG+ezqWQtkYLfKwItcn5dqbXgkbeY5uZ5bSgkS3GpYMdgST5bWtpapq7Ke5v8wT/fuoE53s6wvix4zlxkYRb250RZ4Qb284IDR69TcetaSKUNt+n51mQVIINtSwIJGoJOljUnwlLYTRA3WKRVQ3v5GiSQLf8AhzWHoBVa2tJbReotbfbI0FLSUVXLgoopKWgBLUxjeHxzIUlRXU7qwBHyNSKKPAjW/Jnm8JBdIcRiIl6LmSRR7uarEfOuZPBUTLd3meUapMz3kjI2MYACJ6gLY9b1o6Sn+pL5kXo1/Iyw4fjI9CsM46OrmFv5kYMPkfhTsXDcTJo4jhXqVcyyfygqqg+pze6tJai1O9aQz8tDZmP9zTEScLO8d9WWS88bN1azEMrHrZh7qej4LiDpJLEo7xxtnPuzsQp+DVoaLUnqz+Y78vX8jOJ4GgQ3iaeInVikzec9WYPmBb1tUzD+GYVIL5piDcGZjIARsQp8oPqBVxaikc5P3HKqCe9EbFcNilFpY0cfxqrfmKir4ZwoNxhoAf8A4k/SrOim7Y/tj8jhIQosoAA2A0A+FKRXVFIOMdxGE4GVmP8Ay0r5y3+RKx82btG51zfVYm+h0nA3rQSRBgQwBBFiDqCDuCKz7eEQh/4aaSBf8uyyRD7quCU9ykD0q1C5a1IoW4z3uAVEg4rFJK8SMC6C5A23sbHYkHQ22JFTY/CxY/T4iSRfsKFhU/e5fmb3Xt6VI4j4cSREEf0LRX5TRhRkuLFcuxQjdTofeAac7o7GLGnrZFriYeU+4/lUcri4tJMOJR9vDsuvqYpSpU+gZqV2ndTkw8gJB1lKRqNOuVmY/AVJ3x1vZD6ct+Ds+2Pd/Rq6hQWvYX11sL7mocvA5o3EscwlYj6SNzlib2rco68ojYXuCN9daIuKWFnhxKtrpyHcb9GjDKfnSRkn4FnCUfKLAm2p0/veq8cVh0tNDa9weYhGx09rTen/APZ8uLGQo8MLaOz2WR06oiAkrcaFmsQCbDqNHHw2IAARpYCwGVbAdBtTJ2pEtdEpc+DMDGs+kAEp7gHlD1aW+UD0Fz6Vd+H+HmFCGIdmYu72y53a1yBfRQAFHoBvvVkMOo+qNPQV2BVedjlwW6qVDn3C1LRRUZON80d6XnDuKxXE+BYp8TLLHI4S8ISNZGGdQYOaf3mRQMjm2XMTfUg2MOTDcWMa2Zle8pOuFOhMXJXVbXC8wNb6wOtitAHoPOHcUc4dxWFwsPFedeU/R/tANl/Zx9Cb3BuCSgA1GjkkWO5p3iKcRZ5DCHRDkKIGwuYABA6KWVhzMwcksSuUi2tAG15w7ijnDvWN4VDxEYoNiGvDc5lHJyAZZdVsOZbMIrXOzm/pT/7u8Qzm7SlP2oyqf2kquUudwCWMAjy+UFWzbLbWgD0rnDvRzh3ry9PDnELkWxIUiSzDGhmCsGCxeZyoPmZs+ViTy/Ys1k/3Y4jymUtNc9RizdvYMS3YmxQq/MtlzBzlJsBQB6jzh3FHOHcVk/COAniE37Qsi5nBQPNzxlAILK7OzXJ1IOUDygDQk6CgCZzh3FHOHcVDooAmc4dxRzh3FQ6KAJnOHcUc4dxUOigCZzh3FJzR3qJRQBLEo70c0d6iUUAS+avejmL3FRKKAJWZfSjOvpUWigCWJV7il5w7iodFAEznDuKOcO4qHRQBM5w7ikqJR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" name="Picture 2" descr="http://tvorbawebu.8u.cz/fotky/ludia/ludia%20%28154%2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20148"/>
            <a:ext cx="1512168" cy="1706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4000" b="1" spc="0" dirty="0" smtClean="0">
                <a:ln/>
                <a:solidFill>
                  <a:schemeClr val="accent3"/>
                </a:solidFill>
                <a:effectLst/>
              </a:rPr>
              <a:t>Pozri mama, pozri otec čo dokážem...</a:t>
            </a:r>
            <a: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sk-SK" sz="4400" b="1" spc="0" dirty="0" smtClean="0">
                <a:ln/>
                <a:solidFill>
                  <a:schemeClr val="accent3"/>
                </a:solidFill>
                <a:effectLst/>
              </a:rPr>
            </a:br>
            <a:endParaRPr lang="sk-SK" dirty="0"/>
          </a:p>
        </p:txBody>
      </p:sp>
      <p:pic>
        <p:nvPicPr>
          <p:cNvPr id="15361" name="Picture 1" descr="C:\Users\NTB06\Desktop\Workshop\PA0922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00944" y="1524000"/>
            <a:ext cx="2939008" cy="4572000"/>
          </a:xfrm>
          <a:prstGeom prst="rect">
            <a:avLst/>
          </a:prstGeom>
          <a:noFill/>
        </p:spPr>
      </p:pic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       Prácu  v našom projekte  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sme prezentovali dňa 09.10.2012  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na  </a:t>
            </a:r>
            <a:r>
              <a:rPr lang="sk-SK" sz="2400" dirty="0" err="1" smtClean="0">
                <a:solidFill>
                  <a:schemeClr val="tx2">
                    <a:lumMod val="75000"/>
                  </a:schemeClr>
                </a:solidFill>
              </a:rPr>
              <a:t>workshope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,  na  ktorý  sme  pozvali  rodičov,  aby  sme  im  prezentovali  čo  sme  v  rámci  projektu  dokázali  </a:t>
            </a:r>
          </a:p>
          <a:p>
            <a:pPr algn="just">
              <a:buNone/>
            </a:pP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</a:rPr>
              <a:t>    a  na  čo  sme  všetci  hrdí. </a:t>
            </a:r>
            <a:endParaRPr lang="sk-SK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AutoShape 3" descr="data:image/jpeg;base64,/9j/4AAQSkZJRgABAQAAAQABAAD/2wCEAAkGBhQSERUUEhQVFRQVGBgVFhYWGCEcGBsYHBgYGBgaGBwYGyghGhokGiEcIS8hIycpLiwsFx4xNTAqNScrLSkBCQoKDgwOGg8PGi8kHyMpLCwsLS4tKSksLSwsLCwsLCwsLCksLC8sNCwpLCwsLCwsLCwsLCwsLCksKSksLCksLP/AABEIALMBGgMBIgACEQEDEQH/xAAcAAACAgMBAQAAAAAAAAAAAAAABgUHAQMEAgj/xABFEAACAgEDAgUCAwQHBQUJAAABAgMRBAASIQUxBgcTIkFRYRQycSNCgZEVJDNSobHwQ3KC0eEWU2LS8RclNVRjk6Kjwf/EABoBAQADAQEBAAAAAAAAAAAAAAACAwQBBQb/xAAuEQACAgEEAQIEBQUBAAAAAAAAAQIDEQQSITFBEyJRYXGBBRSRsdEjMlKh8EL/2gAMAwEAAhEDEQA/ALx0aNGgDRo0aANGjWrJykjQvIyoii2ZiAoA7kk8AfroDbo0u5PmD09ASczHoV+WQMeTQoJZP8Lri++pbpvVochd8Escqg0WjcMAaBolTwaI4++gOzRo0aANGjRoA0aNGgDRo0aANGjRoA0aNGgDRo0aANGjRoA0aNGgDRo0aANGjRoA0aNGgDRo0aANGjRoA0aNGgDRo0aAVfMjxW3T8MzRhDIzrHGHurNkmh3pQTVjtqjOo+JXyys2ZN6xR8cbDSJ6bBnlG1ABw1KWq+B9tWV5x5LZT4/TseP1J3b1jYI2gAqCG7VRbceaA+pGuXwx0SPFYriYDZ00RaNsmWREi3Lu9RIPUv8AK3t4QdyS1aqm/CJIrqPCleSQ4+PJKobIX9nAzeyQMI2sD7mh8BTXfTp5Q9TXEypoJpDCGhVmScCL9shptoauyHuaJqz2FOXWPGLyY0Ixbjy8mdcYK6bjDIDc4kBFHYoPxyKIsaX8uVZokWeZs3HfJ/AyevjiPJhlcsFkhcKK5K8EEgEcjldVwcu8HWy18bJWRVZGDKwBVlIKkHsQRwR9xrbqo+h+JcnpX4nDkiXIiwlEokDiNhjsQbC7Tvb3E1Y5BFnjVsY8wdQy8hgGB+xFjg9taE0yBs0aNGugNGjRoA0aNGgDRo0aANGjRoA0aNGgDRo0aANGjRoA0aNQfi7xbF0/H9aXcwLKiotbmJPZbIHAs/oNATbNQ1xv1mEOIzLEHYbghkXcV55AuyODz9jqlvMjxyc5axROsUADTb2KK+5kBR4f3tjlQST8njlSUrIjjAqRVA/rLJIFGyQjb6YCg0BaldvYeopokm6Xal1ySUWfUy5Kk0CCavgjt9f01sB18sSboPw8kbzxMce9yuQ/IlP7PaAVhsC+eA9/pY/hfzieHHZM6KeSSFgjSRgHgg7fVJYAPuBF9j9iNdjbGQcWi4dGo/oXWo8uBJ4STHILFiiOSCCPggggj7akNWkQ0aNGgDRo0aANRXivqzYuFkToAzxRu6huxIFi6+L1K6w3bQFX+Xsz5uRlZEmT60iRRY8cqRhFQOplfanbcHoEnm0Ir414wcX04cRZumZUmbgjbEUIETSGiZDKrhdjN7iW5Buweb7fBuU0fWOqQS0GkdJ4we7JyLFcEBSn373ZB079SxTJFIiu0ZdGUSIaZSQQGU/BHcfprFKxwmSFHH8BO+Mxll9POknOZ60I4inK7QEBPuQJ7SD+bW/B8HzyZCzdQyVyBCQ0Mccfpx7wABNIo/NJ9ByFqx9BHdO8y/ww9DqsUkGRGppwhZJytC4yo/M3eu3PcdtSXgZpBHk5mUph/FSmYJIaMcKoqR7iTx7R2NfoLrUW54fIODr/AECHI67jCZd6tiyEox9pMUoKWB3FsTRsWF441YgGkPwXE2ZnT9TJYQsv4bFVkKFohtcyc91Zi1d+7dqrT7rXWsRSZxho0aNWHA0aNGgDRo0aANGjRoA0aNGgDRo0aANGjRoA0aNGgOPqvUkx4pJpWCpGpZifgD9Bqh5vEx6lKkk0kxdZDKYI9xTHjUMiOii/VkVyrsathY7WBZnm91mOHp00bOoknXZGhu29ybttA9gbvtyLIsarXA8QTLjnHigSCVTDhqxepg8hAUspW6I3G7oGq4GsGtnNRSguW/il8i6pLOWecbor9T3SpKIogDJlzSAiFH2oriI2C1qiyFSAF9tt20yeHvLzps49OHqMs7oGNQyoNquaak2NQPAJB51I+JMcYhwsUIj46RSMqzMIo58pNnpCZ62liS0m0925Pax09RzIsjKwIcUQjKilTIn/AA5BWKEI3rIZEAtXZlXbXNiwLB1KFaVfD48EXJtkL4v8uMWNIlk6k8RFiJcuRZENbRSr7aAFA1Y7fpqAj8Py+oMWfZEZpTmylW3RTw3uHolP3VIPtPPu3fu0Wzw91WKOXMfOONQkyfXM5vJ2hwMdAjf7Ew7qAHuJFD5aNk6LJH0ZcraYmxJpMrGjkssmM7/2L8A+5Oa/3fy/u13U5rwnz4+pKE8S5OHy/wDGsUPUGRJHi6fJ6rKrlVjWTYGLEnkKdpAXdY3Lxq8hr5lTMninbIZEyI8ZnR0IqEI9xmMJtpASTx/GuxP0X0HqoycaGYUPVjV6BsAkAkA0Lo8XQ1qofsSz19yE1ySGjRo1eQDRo0aANGjXktoBZ8W+CFy2SaJ/Qy4TuinVQTfHEgI960Koniz3ujE43jPNgjX+kOnz7idofFCyqx3bRuUPaE8VyQbHbsN3VfNWFJWhxYZcyVLDelQjUjcCC7fIIrgVzwSeNRWf4+6ksbSjDxo0Rdzo8zPIQBbFSigD28UebB+w1CVSmuUdOrqXmeUaKNcDLWSZxHEMhRCpckBRuJaxuIvji710/wDYmfMlWXqcivEPeuFHfpI9+31D/tqUkEkAH9ONI/i3x7FPJ0/MjhlhyIpFZt8ZKmIizsbhZFJ3AflbuRt76n+pyT9SKtP6mNAvuihjkKyk+0h5yOAwItVA9u6ybGuV0JPhAtBKHArgDgfT44+n/LXq9fP/AIz6JBFtdszIE4AESu5lc0xYUeGX3NYNgD4+0j4O8zJsMFcxZpYa9rbw5jNXzuX1Gtu5LkLYAFDnR6U+WlnBCU4xeGy8NGonovijHyo45IZFPqLuVSQH4JBBW7sEEH44+dSoOqyRnRo0aANGjWCdAZ1gnSDk+cOPHkPHJDKsSSvA0/FeoikkbL39+Aa5sa5sjxl1PNhkXD6dJEHSknnkCEWB7lQgWaPBDV2PNEa45Jdge8TrUErMkU0UjoSrqjqzKRwQwBsEa7L1805/gDNxm9STGlWNdp3QsshjQckho2sMFUe4ih3Pxps8vPH+X+Ihhcvkw5L7QZDbRtTMwjkP9qEj2l7+bqieYqSZ3BdejRo1M4Gi9KvmZ1TJx+nyTYrBHRkLNtDER7gGIDAjiwSSOFDHSx0nzaeEhOpRALttMmEEpJ7QQCpHDN+oAvkAUTxySeCSi2spFo3ryHHPPbv/AK/131UvjLzMTOhGL071fUmA3uQ0fppxuBut1gkcEir78aivBni5ejyZEWT6kgkeOUenbUu1w8rb69xIQEWe/c1zHes7fJL05bd+ODHmnEU6yGCKxkx0AEg3qzMWhOxWI3MAQQqkci/qda+oGBYOn+jIrpBmQJJIfabStxbdR4BH1Cih21ZHWfC+P1T0MqKd0KqfTmgK2yNRq3U1RHxRBLD664um+TeBDZKPMSjIfWax7hTMAANrH6jtfGsl2ldtsbM42/777/XglGxRi447JvxVLAuMzZUXqwAr6gKBwq3/AGjKf3V7kiyBZrS/1TxHgdJBGPjAs0frsuNGoASwqPI/FKT2I3fJqu/J0/r2bgr+H6liyZESRr/WcdDKuyyu2a1UMQO9AGhZU3ZT+vw4LztkYE8QiZAsmOmQMR1lskMRIBa1e5eSpvj41xVtcMjHDfI95PiyDITFZIIZMuaUQiCXaXj2sfW3miUCAE2AbtaBu9dXmhk/+73gWvUymTHjB+S7Dcf4IGN/bSr4B67i4cJjhQ5eXI7n+pxOwo8ojTSqvCgC9x43XzydMcfgh893m6qqj27IMeNzUK2GLlwfdMSACRxQ+boSVTb44OZQi+O8lGIxPVnD+nQhij4llOwxWe7WfgA8juD3uXw4H/CY/qrsk9GPev8AdbYu5eSex41BdM8rsSDJTIT1i8d+mHkLqopgFAezSgmueO/fTcBruj0v5atQzklbZvlkzo0aNbCoNGjRoCO6512HEjMmRIsai/zHkkC6Ud2b7AE6pDxH41yOoTxyqXxooSWhCt7ifh3HbdXzVCyOe+pXza6/Hl5ceKm4jFZzMbIUsQtKFrmh+9/4mA76U6D0QbXkV8H4NgjnXp6LSKz3y+y+J5eu1breyPfl/A04+C0Tb4JZIm7e0/5/X+Omnw54nyXyY4JvTkV1c7lXaw2i7PNG/kAfpqBA1pycMOVNspXsVNH4/wCWvRu0UHHNawzz9N+I2RmlZLMR38fwq3T5rUmtpFC6O4Cz9BRIJ+hOuqOdmwFYyCJ2gU+o20BWMYpj+6Oef4/B1XHUPxDIV/Eyut7isjk/BU+48/lJFdjZ1owYDNEnqu7qvCIWOxQOOB/DXmrTWuzZjnB7P5+lQ9RPJnopDBnPuks7mJsn57km/wDpqT15RABSih9tZ17tFXp1qLPl9Rb6tjmjhm6UA4khPpSKQysvFMOQQRyp+41cHgDzNTKCY2SfTzACCCtJIRZtCDW7aLK8c3VjtViyA9iDXejf89aZo2V1miO2aMhkNDuDY7/5/wDPXn6zRRnFzq7/AHPS0eulCSrt6/Y+mAdZ1A+CPEf47DjnIUMwIdVNhXBII7kj4NHmiNT2vAPoQ1pzMhY0Z3IVEBZiewUAkk/w1u1wdeH9VnpVf9lJ7Wra3sbhrBFHsbB/Q6AqzwfhiUZnXJ41Zv20mPGRQCxq3N1+bjZZF+1j3NDz1To7PjnPzDe/D/EjKWeRGjyG5hhhiVtoRbWrUkndZJ02+DsxYuhQysu9Y8UyMor3BVZmHPFmj3+useH/AAXgvFBkLAUDCPJWEyu0KO0YIIjJ2WoNA7f0rtrGrEm3JEsGiLxtMBDCMb8ROI4vxNSpHUrx+oY4hIalk2hmKqeBt554Vuj9Rw8LPXO2CHFyY5lpwd2PPE1TRIqWPcQKr4sChwZzqvhthI8q4n4/dkHMxXE4T05GWPcstsAYx6ala3A0qmqsxXivwz+Hw8CJ5kTIfO3NKosI029pCikglFbZ354HIvUobI429sFr9M6pFkRJLC4eNxuVh8jt88gg2CDyCCDrpOojwn0AYWJFjKxcRqRuPBJLM7GvgbiaHNCuT31HeKfMLGwpDDJuaYxNIiKpIY8hEJUEqzHgErXzrURFTzk8WvF6eIjARzKTMRRcoGC+ml2AWv8Au3x3q6RvDsOTmRNDjwiQBRC08j7YViJtA4vb6gBIscj79taeuZhypMjPEc0KT0kbLUi7gqoyuSQVtgNriqI4Hxqw8Pw0vrw9MkAkigw/xbITSTZRm27pgot0BB4N8EXdDWeWJywXxlKpceTjxPJ2VI0kjziMhV22EBiKjsneyLr3G+35foqzdLKpkTSvi58W+MPLDIf2UiqyRmZEUH0Sxo1YNXzxpknjmTFz4kVFx0GL+IWAsIkk9rdQSDabVdhBKrxy3ySNdEWDCepQrjzxZMc4mV4IkQRxYJSwjbP/AKm2ro32HfUNneTitkvIn+AfMOfEk9Msoxmk9WSodwQF19RhsoopU0O4Xil54v7pfV4cmMSwSLJGSQGXkWDR/wAdUjieDINmbj1ckEzxiU3Z2oHj3CzwL5AHNXqV8qurnEw8+eVz6CsCglIjLTiNmkUAk0x/ZiuT9tW12qbaXgWVOMVL4jX408zo8GaKOMJO5crMivTou0EckbQbI/Mw4+OSVT/GvjDEzMCT1IzjZ+yhFIhJ2+vGzBXZArbgqtuHu9p+956L4SilheTKiVpsktNJZJKb2LhUYksCL5N2STZOo/rng30IXeLKeOJFLenKPUUH4Cn92zQsAnt3rUlZHplstHaoqSwdvhjx96HTEgx02yBW9TIkQRwxE3tJoH15doUgVbe2+bGufA8c9aMUcwZZImckn0VZtg9pLIgVincjb7jXcCri/C/hFsuKKTInLQpapAPgKxBVj+7/AAskHuNWDNCyqqw7ECsooqa9MH3KoUijXY8jj765ZYlxEnp9HKScp9eMDd4T8QfjMVJ6Rd9+1H3gUSBZoENQsqRa3R7amL1SfiCGTAlGbieoFMiNlQxttRwpJ3NV1fIPBHuvjm7e6J1VcnHimStsqK4o3ViyL+oPB+41OMtyyZrqnVLazv0aNGpFQaWfMHxI2DhSTxhDICioH7bmYDsCC1CzQPxpm1UXnllRStjYwa5gzSMAT7YypFnnbZINWCeD2BN9UXJqK7ZyUlFOT6RX/TEJUyOSzysZHY9ySSST9ybP6k66JZttCizE0qqCWY/QAcnWJJAik/Cjt/gBp98r/ArNH+MylBaQRyYzK7iWMWx+KAVhtNC9wJB4Na+gvvWkrjXHvH/M+co071lsrJdZ/wCQgYWUJEDAV9tbtR3Qf7KqogkHiueP/T+GpHW7Tzc64yfbRh1MFC2UV0mcXVMUuq0u4KwJX5I+a146SR+02AhA3AYgkH97t2HbXfIoKkEWK7fXUN0qba45U+rdqtgoR9RXbn/D7axXKNeqhNvvg20uVmlnBeOSa0azrGvTPLJbwp5apm9NbIhn/rYLBFWgqlbPpPXd3FHeTwHTihzBYOSXU7gVdSVcEUQw739P0/XVg+QYAiy13EkSpa1wBtIDX8k0RXxtH113+LfKhsjMM+NLHjrIv7YbCbkB/MoFAFh3N9xdHca+X0upenm89eUfV6vSrUQ9vfhkB5VeJvw+U2EzIIpmMkdhixlYKoRdooD2sSW+1EfNzjVV+V/Ro8TPy8ecXmJRjkJPvx2ANrZrvtvj5A5o1ag1lskpSbisLJqri4wSk8tIzry62KOvWoLxZ4xx+nxCTILUxKqqC2YhS1AEgAcdyQBYs86gWCyOkz9JBSNXyumkNvjoNkRFrLFQNoeIkkkAWLPHcnh6aRNjLiYHU8f8Mw9KnT+tohBtE96hmrgbkBAYmzQGuufzUl2+unT5vwikeo8jBZdvyyRC7Cm7JNduRzSd1DOw+p9aVi0C4UURZ2f9mslC3JPtbeXcDk9kJ+xplWn0E8ln/wBIYXS8eOFpkhjjUBFZrcjk2FFsxJ3Hgcm6+mljoeHL1bqEefINmHjM648TH9oZFNFnUD2ncA1Emtqj665Oj+I+jwSP+E6fK4iJueOD1BwVBKs7lwo4Px2sDkW5YfmP0+V1RMqMs5CqDuFk3QtlAuxXPyVH7y3yupReXyzuRo1TvmliTR9VimxjteTHIssqhijgbQXFE+5LBNkVRGrhvUZ17wzj5qBMmISqrblBJFGiLBUg9idWyW5YOxlteSkpcuCTpk7RLHA7N6jxmQAF0dC2wFvysF4queNW4mNi9Sx4ZmQOrrvQ2Q67vzKGQhhyKIB5K89teOn+W/T4WLR4ke7ii4Mm0i+V9QttPPx3oaWOn+HeqdK3DHKZuIGtYCdswU8sU9oVTd+0Eg/CgnjK6HFe1+S2y31MZQ3eFMiCTEjONEIovcvpbQpRgxV0ZVJG7cDfJvv865vDmVD+IzI4MeKFIZEVpYwqiSRkDybtqimQ0Dye40j9S6ljlmycjp3VcWSUiOQwEojlvYu4h03O112+nfUonS8p4PSES9M6cokedmkDZTxgKzFyL2M43bmJJ4a/gNH0m8lQr48OR1XMzxiPGIJyfc6Nt2ptjHKD2SMlEAgll5NEa2y9MgeTF6bFMJocMNPO6qu18gsw2g8/VrWyNoocgkTk3idGxGx8CH0MTZ6TZk1IvpgemWjWwzsV4DsVo9+2ujovRY8WERRClHc/LGvzE/P+QFAcauk4wWEbtPTKxpy6XRFr4qaaHKfFiLPBQUSAguatvYKYUL9vc0O2pX+jfVhaLJIlDn3UNo22CFG2uxHfgmhpY8IZwXqGfCSLaVpFH1p2Dcj6Ajj9fodMEq5Jxpl9vr7ZFidDQY7f2bUb2G+CLPK388VPg31y3Ry+exU8v+qejFIJBI5k3TpsG9mVCI3vb7twavzHkEVX7z28ALoxLgrftDEKbFHcoNNXxfbnSh5bCXZNvBKCQhWcVJ6h5mB7n822+e4/l0+P8pEiQlpVlDBoNl7DKGWt37pNXQPNbq789lzIjVLbSmxkiiYptl2OTuBpSFKm+CCx+ODzz/hri8sMtcXNycBjISf2sO42giABVF5NH3tfYe36nXJ0PrC5yo4aSKSF6liVqG6iKbi2S+QPqKOtPTcX0OsYDQHesizQMSwfhQ8je4mywv5J4UD7GVfEsFOrxOvci49GsLrOtR5AarXzY8GyzE5sMqL+HgfdG6n3KpaQ7SL5q+CO4HIviyidVB5rePshJMjCiSNojEoeRCzSKJKBD1whJO0KQbDA37q11ScXlHHFSWGJPTfDeZmSYofHkGPO6n1EW0KX72LchSEDkBq/TX0R1LGvHkRUDgxsojvaGtSAtj8oPa/jUH5a5aP03HCSNIUQI+8jerj80bAflCngA/uhe/fTQTqU7JWPdJ5ZGFca1tisI+W/D4/Zm++43+tLqT1x4eSjPNtYHdNKw+4LGiB3qq12Vr6fRtejH6HymuT9eWfiBF8aicUqmQ/0PtB+Nxo7bHb6alxqGdCpOPuUIxD7mHIN1Q5q+NV6xyi4SiumXaFRkpxk+0SyyXfcUSOeP9DWd4ur5q6+a7XrEqWpHBsV7ux/WtaCthUUgFSu4BuQBzXz/jrTKUkZIwjIszyHxQMTIcFWLTlSQDupUWtxPfuSAO24880LO1WnkQtYeSB8ZTD/APXENWZr5GXbPsY9Iq3zc6hHiZGFlxsBlxMR6f8A3kHO4NQ9oslQT/3jcGuJTw75xYk8DPMy48sYYtEzj3VyPSZtocntt4N3xXOunzH8vm6n+H2yrF6Jku1uw4TtR4IKj+f2oxXhPyjGLFP6noSzyAiF3j9QRcMBasKbmiSAPpqJI1YvmD1LJSGbHwo1Rtze6ZSrrRQAkhWRg/NUdwB5HfXJ0rwW7SrkdRnbKmXlFJJiQ9+Ae/PI4AFDg0K1YmL1PpsUcJwRkQxblMkDlnYFtwIStw/NyCpuu4As56L4zkzM4xRRlIIkYy+qp9TcDtrg0h38UbPtb9NDPY7PsN5576hszwXhSsGfGi3D+6NoNVVhCAw47EH5+p1NaNcMibXRpw8NIkCRIqILpVFAXyeB99Q3W/BkE+51RY5zZEyqL3EVbr2dSOCGHa+x1K9S6ikEZklJVAQCQparIUcKCas9/jSvJ5h+lkSpkQMkCTPAs6Wy7k22HFd+QePhuAasicdz5iMnl54qyJJZcLOF5MI9T1PaBJGWpSqqBYFjmh3AIB09g6qPxtF+yiz8diWxmV98T1vhLDeoZTRHH6fn++rWwstZY0kQhkdQykdiCLB/lrqNsJ7lk36gfGXi2Pp+M08g3GwiIDRdzdC/gUCSeaAPB1Ok6pLzP6weqTLBhFZYscb3cMQPUYsu0bqU0ou+e5ojkHkpKKyy2EHN4iss8+IfHmR1XBeNcGZAWVo5YSZBvjdSQ3sUrx+8L5HbuR78S+Pc6SFwJsTHNCM4qlZZ3J9jq17gtkn21wByeLPNheDIo1275zzuH7QqA3wwCUA4+uu3B8OwRG1jBe73v7nJu7LN83zxrzJ6qWeHx9P5/g9av8MnxuInCzH6fAMfKiE+O7MoZDbAMLKmNh2/MeD9ddXh+HJ6k8qYLPj425fVmldneiNtRbrKnaCdoPyLYanGAPBr7A//AM1A/wBGvgSfi8BtjRr7oTZjkQcup5vkUfttsc86nTqIt4mX6nS2Rj/SfC/X9Rl8Q+VC48CzdOLjJgZpRuO9pQQNyHjk1dcc7iD3safDnW/XiiZQ7hw29zt9jgg7GoLZ5oELyAD83pg6v4+B6O2djA7mQKoFN6crEJTA8Ha5+nPHFHVP9Nmgi3/ipcvHlZmYom+NbPyALJNVe76jXoOre8J4+p5FWpdGXhtfIdfA09xzja4rJmNlaB3OTQPyRVEfH8RrPTsWTN6shMBlw8Vmja62CUodzOrEFgDwKBHt+50oY8WEqt/XsmVW3H0oiwY7u+4AUx+CTQ551PeAfFH9Gbw+LIsOXIpx3dgrXapsdmoBaLOGNDhu96OnY8toPWO6vZGLwu3g6Os4LdL6s8hQR4WWQA4PsDkbvr7abdwaG1mrgVrR0HxHDJndO9D1HaOeTerRhdqzBkLExDZSlr472Oe51dGZgRzLtljSRbunUMLHY0wIvVeeVMSR5vVYkRVSPIIUgG63ygJuutoAsLXyeT8c2rOSKukobPBZgOs6wDrOplJgjUL1vwtFkIsZ/Zp68eRIEVQJSjbtsnHILUSe/A51N6NARXTfDUME880QZWyCGkUN7C4u3C9g7Xyfmv1uUbtrOsHQHzt1r08rqeUZIyr2NwsipIz6bFDwQGpW555P661SdGkH9nNY+ki3/wDktHt9tTXizHC9cyiGDb40c8flO2Jdp55NAH/i1416el4ryuDLdCMn7lkVep42SkbMzoAKHsuzZofHH89Nub4Owl6HJmQs+RI7RbZpQVK1OkThF/dUnd3skEc9tRPiRQcWW/oK/WxWmvzO60kvR8Jgjp65jdQPyDanKNtNE82OP3D2Os+qct6y2/qTphCMfakhP/7Mqp/ZyyoOeAQR/iNcWd0KRI3czk7VJI21dWasNplOuPrH9hL/ALjf5HWyUEovHH3ZWoxcs4X6ItLylwoY+mQmGiZB6kxuyZqAcH6VQWvoB37ly0o+VP8A8KxuFA2t+Vi377Xdjht12osA2B203a8dGsNGjRroMEapjwH0n0c7O2hhHUJVZEKOolBmVGQkkbVO3k/u/fV0aqPxb1M9N6pK6wmRMyJH2o4v1Iwys5U80fb8gH3EWQdcK7E3FpDdrRiZYkTcocAkinUq3BI/KwB5rj7EHSVi+aQ2IZceRXLASbQ2xE+XsqSxH92ua7ixqTj8y8AgEzFb+Gjex+u1SP5E6GT05LwMmNMHRWplDANTimFi6YfBHyPtqK8sMePMxM8TqsiTZs24fukFIiCOf0IIPHcHXF1Hx5hegxTIhdmWlRgSCW9vvQDcVF2wq6B41NeTUSjp7MoUb8idjs/KfftBX/w7QAPsBoi6iLWWxX8YeUQx8aWbElncxEyJA1OiqWHqbQVJJC8/U7R86aPL/wAWGbCxlVY2kv0wgmj3iBODMyqB24BVV712B065ZOxtoBajtB7E1wD9r184eF/DHUfx1xQywyxyKszIqj0hKLat/tH7Mkgc0Cv1FjSWV4r8aZT5DwYQERx2aOZ5grI25FKlFovYuweB9b0j9flXAxEhgOxnO3cB7qAG9yf73YD9eO3DyfKSSN2kgz5A8g/bNPEspdrJDDldvc8c9zqueodFMvUJokkaX0P2TtMaLe/ZMUVeEUDcAPuD3PGS2MnLM37Uelp7IKGytPe+M/L5DrjLSKOeFA935uw/N9/rydbNYVQOAKA4A+3xX0Gtc8rDbtQtbANRA2qbtue9GuO/OvI7Z9J/ajm6v071Y6BKyLbRuO6tXBHHz2PHYnUF0PqHUMyHZBDukLiH1hwE4tmlU8odvIaqvdxY1Py5jEssSW6FL32qENydrUdxA/x1o8MeIE6VlZiysfTniORFZbmRA5KWb9zc+4g3SjvxrdpoqXtn9jy9fOUFvrfyYt4Q/CZQwp3j9KLJEs8qlijyBSIVfctLtbuO17rNqNth/wBJQtKYd6NKo3FLtgOD2/iOPvqG8K9D2YbGdd8mTcsykWW3WQtfWvj+8x+gqF8ufDssbmaVZU3KCvuoNyyssiEbrBoi6+utcmpcmWiMq1GOM55H5IwOwA/QV/lqE8adMM2JJtFyJUsfFm1IJr7lQR/HseNTusaqTxybpwUotEn4K8TzZPTFypEWSWpPZD++VJAADEBXPYgmr/XVTYGDnzdUmklGRDI7RjIfFsGIyoDCSq8yIh27hyPa1m+TN+W07YfWJcLe3oyK5jQk7b2rIpCj2hvTUizX5fi61dI1uXKPm5RcW0zViRlUVSxYgAFj3YgAEmvk99btGjXSIaNGjQBrDazrB0BRnjjMDddkCljtiWNww4DBQ9Jz+Wipvjkt+p16lfM/qIPVMdLjOyKRaR9zqWCN+0WvZdccmxzxqGnlCi2urA4BPc18a9LSv+mUWdnD4jX+qzfZb/jY0/ecfSRJ0mORW2/hzG4UDghgIq4PtrcD/wANarzreNtxikYoFlUAdvc44/Qk6snzH6ZJF0D0V2t6MeOkho/ljKBmWu1MATfAXd86z6p+9fQnX0JUJtV/Qf5a5uo4aOpLKCyo+0/IBUg9vjWyBt8SlSVLIKNWRajmvk643mf8xgG6nV2YiggsiubIPeuPnW+T9vJSuyzfJNF/oxSqyAl5Nxc+1iGq4+TSbaHFe4N+pf8ASH5LTs3S47KEK8iqFBsDeWIe+7biTxxRX5vT5rxjUGjRo0BgnXzivWJM3KnypTZJEaAXtVB2VQeQKo/qxPcnX0H1ZVMMgkRpEKMGRQSzLtNqoHJJHFD66+c+hzKsYUkB2Z7UCiG5tSAPbQH2rt8DU4L3EZdHT1fICQuWNWCo/Uggf6+2unxD0dcY9L4I9TDUNuWhvLNJVVw26Tn57dtQ3Vj+IeKCM7i8ojKgiyzFVWr4rk0T86svzv6cFx8SbmoJdh5H5WAP8TcY/mf4dnLMhFcCDnYwMcoYIFr2ECiKF8/fd9NWz5M5RfpMV17HlQV9BIx5+/Oqhzurx2Y9okvtyuwnv7ufaB3sj4P01aXkdJeDMoNqmTIqV2ClI24+vJJ5+ulmM8CJYta8LEASQACeSa7mq5+vHH8Ne9GqyRE+KOtLiYss52+xGKqzBdzAEqoLECyfjv8AS9Ud0o56xSZnpwukzNkSFiQ5BJ3MFU0F7twCaJ4PA1ZPm30LNy8ZI8VVdAwaWO6kavy7d1LtBsnkHgVfbSzg+NfRVI8/GlwyVpC0bemQoA9tjcKFcc9xZ15f4nZfCCdMNyzz9DXpWoyzuw/BzYniWFovUdlj9xRgzA0w5IBH5uOQR3BGvOP4uxX/ANsq/wC/a/NfvCv9Dtrr6D4V6c0pmgKTdyE3K6JZ3cJVigQPddfrqY6/0yKWJIZYWdGYIvpr/ZEggOdpBRR2scc88a8KX4jT6irUZc/bH28nsx1Nu3PH8it1rroilVU9WSRFLGGNbDK3ALkA1t/MOPkfXUH4o63jzJGxVhLFIhaORSrbSLdTxdcDkfw76dThxdLxGdK9Q7VaaQElnJ4Mm07tl/C2QPg0b4ZfHGLKAqxyZM+xoj6MR7MtOFZjuWNjX3quL1op1kpyUqanKKeM+f0+H3yUW3SknGTXPgaY5QwDKbVgGB+oPIP8tetQvg7p8sGHHHN+db4u9qkkqv04HwOBqb17T7NMHmKbQa4TPP6+300MBH9oH94O2+UI7XxwfkffXdrmizbleP05BsCneVqNrHZGvkj5H6/TQ7IWvED/AIfqnT8oMVBcQuRXC7tvd/aAVka7rgE9xq6xqkfNHDZ8RWXtHIGb7AhkBH/ER/PVseE+ovPhY8si7WkiRyN27uoIN18jn+OtVTzE8TWRxayX0aNGrTGGjRo0AawdZ14nmCKWYhVUEsSaAA5JJPYAfOgEbxx5bHMmjnglSCZL3ExA7ydotyCCSFWhYPH01W3Wum5+LmRYh9GWWajGIwaILOo3XW38pJ+gHfvqZyfNDPzJXOGY4McWilkDMeQQ3uB9xHxVAMbs0dQ8vTMgzDJ/GTHKUkrI3IBJNhV52rRPtHHJ41OMpr+0i3HyT/TfK3NypI/xwhigRwzxqxZpAO49p4BFre4Ed61anV+hRZOO2PMtxOoUi6PFFSD8EEAg/UDSl4L8wzJImHmUMkqSkq0I5gCaod1eviqO0kVwNb/Mjx+cBEjhVXyJrKBuQoFclV9xLE7V7C7sjbqMm5PMjq+QoZPkjlKGWLOBQflVlYE8CgdrEDnjgfw+NRfgDwC/VMdpJcuZFWUxNGFskBEY8s3B91UVPb51tzup9RyUcS5jRrKWZoo1FKrCvTDghioXirr55POt3gzxW3RkMU6+rjyy7jJHe+NiFUllP5gQoNCjYPewNd9yOJouPpHS0xoY4Y72RIEWzZoChZ+Trs1z4OakyLJGyujgMrKbBB7EHXRqJINYLaGOqx8TdcyepTPjdOnWKCLibJUt7pDY9JGUDgDklCb45+DGUlFZZ1RbeEWY8oHc1yBz8k9gPvqset+D8bP6y0LRhEhxhJKYtqM8sknt3EC2G2z2Bv555T8Xwkeo4oGOF/FQTTx5LvMS8pClo5TvJIUyUvbue9Cw0dUkPQ3x8hQ7RzjZmoCZGkmWJijiSSyCW3CrAIHbitUq+Lko+TuGhq8PeV2DhyiWKNmkX8jSOW2n6qOwP37/AEqzbTkwK6lXUMrCirAEEfcHg69xvag/a9Vb1vzbnLuuNB6cUU3oPkZCsU3FXUBkUBkPqAce40OQpIGr20iJyeHvA+DN1bqOPLAuyL0mhjDMm0MpLlQrC13FfsLFVq0Oh9ChxIvSx4xGllqFmye5JYksfuT2AHxqtOkeHep23UY5wM2RTHJBkwBFpTtKAhvyjaCrKADQ55OnfwZ4vGdG26Mwzwt6c8Ld0b/ynmv01XC2M21F9HWhk0aNB1acMHVbeaB9fM6bhr6lvOJWWriMakXvFe4gA/YAtfcamfMTx6OnRKY/TknZwBExO7btYlqXkAED9brSJ0nxQkvWosvMx2xz6QhUi5I/Wa1Ds20bfY2z5qhfzUW1nBJRbWR76r5VdPyHEno+k3e4G9O+b5C8XfyAD/Ia1f8Aslwv9p683BoTTyMoJ/eADKb/AI9idOkbAixyD2I1z9S6hHBE0srBI0Fsx7AfU0NHFPlo5llQ+W/gzG/F5mNmRRTTYzqUO4shRgR+QErx7TTWQXruupvrUyQ9XaEenGjYcO1eFBZZpqVRx8FjQH3+NJkPiXI/pJ+oYkbuJN6n1ygDx2FQLsC7aCr9T7eWNm5nxn0p+qQY3UYooVKK6ZKSzBQoSQ+1mcIKU77O5SNwocah7ZZimXRc6pKzAyfiVtRuW3vYLHur823618120ZWUkS75GVE4G5yFWzwOTxqrsVsU/lwZGKnhocgsgPBG1tw57dh316ysrFJJkwcpj3JaV2+Pk7z8ff41JaVf5r/Zs/PXbdypl9fBZEfV4WXessZWwu4OCLPAFg9zzQ+a1yYHijGmjaRJQqLwWf2fxG+rH30j4UOM8T5EfTZ2hj5aRpP2di+CWemPxQs8j5IB4vxIlAMPTsdQRw7ncBz3FFf5Vrv5aK/9fuQr199stsKmxg691jGGBLjLkSZLhfz8uQQ6spdwNoUGh37KRzqzvK6Ut0rEJ/uFeABwruo7fNAc9z3NnVTeH8VsrIXCypxjQyIfTXHVVV2B4QlhyTyaN2a7Xq9uidHjxceKCIEJGoUX3P1Jr5Jsn7k66oRj0Zb52ueLY4a8Hfo0aNdKQ0aNGgDSl5pZcsfS8hoN4eltkNFU3qXa7BrbYNc+7TbrXPjq6lXUMrAhlYWCDwQQeCCPjQHzv0bqmNEixLIAaskigWIBNtVfbv8AA1Kx9SiZtqyIWIsAMDx89uNWa3ld0wkn8JHzzxuH+AbjXUnl908R+n+Dx9tEWYwW5v8AfI3Xz3ux8amptEHAp8ShepdPdSpcZEaEXztd1WzRsd2r7n57Fh81JI4+p48km1f6s/uP19Sl5/QtX6nT50/y66fBIksWLGjodysN3B+otq1KdQ6BjTkNPjwysBQMkauQO9AsDQvUc85JY4wUe/WoGBVZ1UtwGB5B+osVf664MzPxmY+rkgx7doj+9USaHvPYjjg9tXp/2KwP/ksX/wCxH/5ddOJ4cxYrEWNAl8nZEq39LpeddcmyKgkJHkd1Fnw5YuWjgmZYpKoFWG8r9bDEk8D+0GrI14ihVRSgKPoBQ/w171EmYI0m9a8to3mbIxZpMSdiSzRcxuT3LxHg2aJoi/nnnTnrFa40msM6m10UR1JZIJpGzMSaCeM2M/BQhDY4dhwjBjVgkfmIIU3ec3rc/VGxMBpMecPMsoyIgwbYiuG9WLjY1EmuAaHa7F6lAfjUZgeFcWCZ54YI45XFMyrRri6A4F0LoC/nVXoxyn8CTnlcm7qmOj47rI7RJsO6RXMbIALLBwfbQ5v7c8apTosE0WCcuLIEm6WUzwZUimCVPUIJPqceoSinddtu7/W+GQEUQCD3B7aWj5Z9NL7/AMHDu3buxq7v8t1X2qviq1KyG9YORaXZW+T45zsq0hyoI25OzEgmnegFNbxEwu+DVd+TyNTHlh0PLjzp55RkejLEoaTKGyWSSwVYJbEAAMKJFBgOe2rRxcJIlCRoqKOAqAKooUKA47V/LW2tcrqjDoOWTOonxTHM2JOuMAZjGwjB4BJFVd96ur+a1LaxWrSJ83YWQmO5WeKePIH9o0ylnJ/3qvn9P4nvrdmddjMbiRHjV0b02lUqsncHZf5udfRda1zYqPW9Vau24A/56yy0sW92Wa46uajtSWCB8ukYdLww9X6CVQr217Ab+QtA/cHST5weLqkXp4b0kcB55TQuM9kS/qRz/Aci9WxWtc2Ij1vRWrtuANfpfb/prS1lYMqeHkonpcc+VY6fAJkiFM5YInbhIyaDN/gOPg6ksEZcHTupySYrJFIECwzL3lJEUz7Qb2AbSeKbbYNA6uaOBVFKAAOwAofXsNetuqa6I18ous1E7OH0fOnQenzyxpHh48kpAO5nXYgI5O52pd3PYH6ax1yeTF3RZcRinK2qWGDBrAKstir+L4r519GVrw+MpIJVSV7EiyP0Px/01ebl+LaiPCxjGMY46KF6ziSYfSMTEk2RtlTGWRWJJ2LsdSVkr0yDtDKAOVHyTfvonhvJ6hxi/sYFB/rDLSMw4CRjuwvgsBQo/YG8c/pUM67Zoo5V/uyIGH8mB+38tb44VUAKAAOAAKAH2A0MtWrsprlCHGe35+3wKN6Z4FzZczGiysdkWM+tLKHpSqmvZJEfbITRqweL41eUKUoAvgAcmzwPknkn7nXrbrOhTbdO6W6byw0aNGhUGjRo0AaNGjQBo0aNAGjRo0AaNGjQBo0aNAGjRo0AaNGjQBo0aNAGjRo0AaNGjQBo0aNAGjRo0AaNGjQBo0aNAGjRo0AaNGjQBo0a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" name="Picture 14" descr="http://www.msdamborskeho.sk/rod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653136"/>
            <a:ext cx="2952328" cy="1878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hQSERUUEhQVFRQVGBgVFhYWGCEcGBsYHBgYGBgaGBwYGyghGhokGiEcIS8hIycpLiwsFx4xNTAqNScrLSkBCQoKDgwOGg8PGi8kHyMpLCwsLS4tKSksLSwsLCwsLCwsLCksLC8sNCwpLCwsLCwsLCwsLCwsLCksKSksLCksLP/AABEIALMBGgMBIgACEQEDEQH/xAAcAAACAgMBAQAAAAAAAAAAAAAABgUHAQMEAgj/xABFEAACAgEDAgUCAwQHBQUJAAABAgMRBAASIQUxBgcTIkFRYRQycSNCgZEVJDNSobHwQ3KC0eEWU2LS8RclNVRjk6Kjwf/EABoBAQADAQEBAAAAAAAAAAAAAAACAwQBBQb/xAAuEQACAgEEAQIEBQUBAAAAAAAAAQIDEQQSITFBEyJRYXGBBRSRsdEjMlKh8EL/2gAMAwEAAhEDEQA/ALx0aNGgDRo0aANGjWrJykjQvIyoii2ZiAoA7kk8AfroDbo0u5PmD09ASczHoV+WQMeTQoJZP8Lri++pbpvVochd8Escqg0WjcMAaBolTwaI4++gOzRo0aANGjRoA0aNGgDRo0aANGjRoA0aNGgDRo0aANGjRoA0aNGgDRo0aANGjRoA0aNGgDRo0aANGjRoA0aNGgDRo0aAVfMjxW3T8MzRhDIzrHGHurNkmh3pQTVjtqjOo+JXyys2ZN6xR8cbDSJ6bBnlG1ABw1KWq+B9tWV5x5LZT4/TseP1J3b1jYI2gAqCG7VRbceaA+pGuXwx0SPFYriYDZ00RaNsmWREi3Lu9RIPUv8AK3t4QdyS1aqm/CJIrqPCleSQ4+PJKobIX9nAzeyQMI2sD7mh8BTXfTp5Q9TXEypoJpDCGhVmScCL9shptoauyHuaJqz2FOXWPGLyY0Ixbjy8mdcYK6bjDIDc4kBFHYoPxyKIsaX8uVZokWeZs3HfJ/AyevjiPJhlcsFkhcKK5K8EEgEcjldVwcu8HWy18bJWRVZGDKwBVlIKkHsQRwR9xrbqo+h+JcnpX4nDkiXIiwlEokDiNhjsQbC7Tvb3E1Y5BFnjVsY8wdQy8hgGB+xFjg9taE0yBs0aNGugNGjRoA0aNGgDRo0aANGjRoA0aNGgDRo0aANGjRoA0aNQfi7xbF0/H9aXcwLKiotbmJPZbIHAs/oNATbNQ1xv1mEOIzLEHYbghkXcV55AuyODz9jqlvMjxyc5axROsUADTb2KK+5kBR4f3tjlQST8njlSUrIjjAqRVA/rLJIFGyQjb6YCg0BaldvYeopokm6Xal1ySUWfUy5Kk0CCavgjt9f01sB18sSboPw8kbzxMce9yuQ/IlP7PaAVhsC+eA9/pY/hfzieHHZM6KeSSFgjSRgHgg7fVJYAPuBF9j9iNdjbGQcWi4dGo/oXWo8uBJ4STHILFiiOSCCPggggj7akNWkQ0aNGgDRo0aANRXivqzYuFkToAzxRu6huxIFi6+L1K6w3bQFX+Xsz5uRlZEmT60iRRY8cqRhFQOplfanbcHoEnm0Ir414wcX04cRZumZUmbgjbEUIETSGiZDKrhdjN7iW5Buweb7fBuU0fWOqQS0GkdJ4we7JyLFcEBSn373ZB079SxTJFIiu0ZdGUSIaZSQQGU/BHcfprFKxwmSFHH8BO+Mxll9POknOZ60I4inK7QEBPuQJ7SD+bW/B8HzyZCzdQyVyBCQ0Mccfpx7wABNIo/NJ9ByFqx9BHdO8y/ww9DqsUkGRGppwhZJytC4yo/M3eu3PcdtSXgZpBHk5mUph/FSmYJIaMcKoqR7iTx7R2NfoLrUW54fIODr/AECHI67jCZd6tiyEox9pMUoKWB3FsTRsWF441YgGkPwXE2ZnT9TJYQsv4bFVkKFohtcyc91Zi1d+7dqrT7rXWsRSZxho0aNWHA0aNGgDRo0aANGjRoA0aNGgDRo0aANGjRoA0aNGgOPqvUkx4pJpWCpGpZifgD9Bqh5vEx6lKkk0kxdZDKYI9xTHjUMiOii/VkVyrsathY7WBZnm91mOHp00bOoknXZGhu29ybttA9gbvtyLIsarXA8QTLjnHigSCVTDhqxepg8hAUspW6I3G7oGq4GsGtnNRSguW/il8i6pLOWecbor9T3SpKIogDJlzSAiFH2oriI2C1qiyFSAF9tt20yeHvLzps49OHqMs7oGNQyoNquaak2NQPAJB51I+JMcYhwsUIj46RSMqzMIo58pNnpCZ62liS0m0925Pax09RzIsjKwIcUQjKilTIn/AA5BWKEI3rIZEAtXZlXbXNiwLB1KFaVfD48EXJtkL4v8uMWNIlk6k8RFiJcuRZENbRSr7aAFA1Y7fpqAj8Py+oMWfZEZpTmylW3RTw3uHolP3VIPtPPu3fu0Wzw91WKOXMfOONQkyfXM5vJ2hwMdAjf7Ew7qAHuJFD5aNk6LJH0ZcraYmxJpMrGjkssmM7/2L8A+5Oa/3fy/u13U5rwnz4+pKE8S5OHy/wDGsUPUGRJHi6fJ6rKrlVjWTYGLEnkKdpAXdY3Lxq8hr5lTMninbIZEyI8ZnR0IqEI9xmMJtpASTx/GuxP0X0HqoycaGYUPVjV6BsAkAkA0Lo8XQ1qofsSz19yE1ySGjRo1eQDRo0aANGjXktoBZ8W+CFy2SaJ/Qy4TuinVQTfHEgI960Koniz3ujE43jPNgjX+kOnz7idofFCyqx3bRuUPaE8VyQbHbsN3VfNWFJWhxYZcyVLDelQjUjcCC7fIIrgVzwSeNRWf4+6ksbSjDxo0Rdzo8zPIQBbFSigD28UebB+w1CVSmuUdOrqXmeUaKNcDLWSZxHEMhRCpckBRuJaxuIvji710/wDYmfMlWXqcivEPeuFHfpI9+31D/tqUkEkAH9ONI/i3x7FPJ0/MjhlhyIpFZt8ZKmIizsbhZFJ3AflbuRt76n+pyT9SKtP6mNAvuihjkKyk+0h5yOAwItVA9u6ybGuV0JPhAtBKHArgDgfT44+n/LXq9fP/AIz6JBFtdszIE4AESu5lc0xYUeGX3NYNgD4+0j4O8zJsMFcxZpYa9rbw5jNXzuX1Gtu5LkLYAFDnR6U+WlnBCU4xeGy8NGonovijHyo45IZFPqLuVSQH4JBBW7sEEH44+dSoOqyRnRo0aANGjWCdAZ1gnSDk+cOPHkPHJDKsSSvA0/FeoikkbL39+Aa5sa5sjxl1PNhkXD6dJEHSknnkCEWB7lQgWaPBDV2PNEa45Jdge8TrUErMkU0UjoSrqjqzKRwQwBsEa7L1805/gDNxm9STGlWNdp3QsshjQckho2sMFUe4ih3Pxps8vPH+X+Ihhcvkw5L7QZDbRtTMwjkP9qEj2l7+bqieYqSZ3BdejRo1M4Gi9KvmZ1TJx+nyTYrBHRkLNtDER7gGIDAjiwSSOFDHSx0nzaeEhOpRALttMmEEpJ7QQCpHDN+oAvkAUTxySeCSi2spFo3ryHHPPbv/AK/131UvjLzMTOhGL071fUmA3uQ0fppxuBut1gkcEir78aivBni5ejyZEWT6kgkeOUenbUu1w8rb69xIQEWe/c1zHes7fJL05bd+ODHmnEU6yGCKxkx0AEg3qzMWhOxWI3MAQQqkci/qda+oGBYOn+jIrpBmQJJIfabStxbdR4BH1Cih21ZHWfC+P1T0MqKd0KqfTmgK2yNRq3U1RHxRBLD664um+TeBDZKPMSjIfWax7hTMAANrH6jtfGsl2ldtsbM42/777/XglGxRi447JvxVLAuMzZUXqwAr6gKBwq3/AGjKf3V7kiyBZrS/1TxHgdJBGPjAs0frsuNGoASwqPI/FKT2I3fJqu/J0/r2bgr+H6liyZESRr/WcdDKuyyu2a1UMQO9AGhZU3ZT+vw4LztkYE8QiZAsmOmQMR1lskMRIBa1e5eSpvj41xVtcMjHDfI95PiyDITFZIIZMuaUQiCXaXj2sfW3miUCAE2AbtaBu9dXmhk/+73gWvUymTHjB+S7Dcf4IGN/bSr4B67i4cJjhQ5eXI7n+pxOwo8ojTSqvCgC9x43XzydMcfgh893m6qqj27IMeNzUK2GLlwfdMSACRxQ+boSVTb44OZQi+O8lGIxPVnD+nQhij4llOwxWe7WfgA8juD3uXw4H/CY/qrsk9GPev8AdbYu5eSex41BdM8rsSDJTIT1i8d+mHkLqopgFAezSgmueO/fTcBruj0v5atQzklbZvlkzo0aNbCoNGjRoCO6512HEjMmRIsai/zHkkC6Ud2b7AE6pDxH41yOoTxyqXxooSWhCt7ifh3HbdXzVCyOe+pXza6/Hl5ceKm4jFZzMbIUsQtKFrmh+9/4mA76U6D0QbXkV8H4NgjnXp6LSKz3y+y+J5eu1breyPfl/A04+C0Tb4JZIm7e0/5/X+Omnw54nyXyY4JvTkV1c7lXaw2i7PNG/kAfpqBA1pycMOVNspXsVNH4/wCWvRu0UHHNawzz9N+I2RmlZLMR38fwq3T5rUmtpFC6O4Cz9BRIJ+hOuqOdmwFYyCJ2gU+o20BWMYpj+6Oef4/B1XHUPxDIV/Eyut7isjk/BU+48/lJFdjZ1owYDNEnqu7qvCIWOxQOOB/DXmrTWuzZjnB7P5+lQ9RPJnopDBnPuks7mJsn57km/wDpqT15RABSih9tZ17tFXp1qLPl9Rb6tjmjhm6UA4khPpSKQysvFMOQQRyp+41cHgDzNTKCY2SfTzACCCtJIRZtCDW7aLK8c3VjtViyA9iDXejf89aZo2V1miO2aMhkNDuDY7/5/wDPXn6zRRnFzq7/AHPS0eulCSrt6/Y+mAdZ1A+CPEf47DjnIUMwIdVNhXBII7kj4NHmiNT2vAPoQ1pzMhY0Z3IVEBZiewUAkk/w1u1wdeH9VnpVf9lJ7Wra3sbhrBFHsbB/Q6AqzwfhiUZnXJ41Zv20mPGRQCxq3N1+bjZZF+1j3NDz1To7PjnPzDe/D/EjKWeRGjyG5hhhiVtoRbWrUkndZJ02+DsxYuhQysu9Y8UyMor3BVZmHPFmj3+useH/AAXgvFBkLAUDCPJWEyu0KO0YIIjJ2WoNA7f0rtrGrEm3JEsGiLxtMBDCMb8ROI4vxNSpHUrx+oY4hIalk2hmKqeBt554Vuj9Rw8LPXO2CHFyY5lpwd2PPE1TRIqWPcQKr4sChwZzqvhthI8q4n4/dkHMxXE4T05GWPcstsAYx6ala3A0qmqsxXivwz+Hw8CJ5kTIfO3NKosI029pCikglFbZ354HIvUobI429sFr9M6pFkRJLC4eNxuVh8jt88gg2CDyCCDrpOojwn0AYWJFjKxcRqRuPBJLM7GvgbiaHNCuT31HeKfMLGwpDDJuaYxNIiKpIY8hEJUEqzHgErXzrURFTzk8WvF6eIjARzKTMRRcoGC+ml2AWv8Au3x3q6RvDsOTmRNDjwiQBRC08j7YViJtA4vb6gBIscj79taeuZhypMjPEc0KT0kbLUi7gqoyuSQVtgNriqI4Hxqw8Pw0vrw9MkAkigw/xbITSTZRm27pgot0BB4N8EXdDWeWJywXxlKpceTjxPJ2VI0kjziMhV22EBiKjsneyLr3G+35foqzdLKpkTSvi58W+MPLDIf2UiqyRmZEUH0Sxo1YNXzxpknjmTFz4kVFx0GL+IWAsIkk9rdQSDabVdhBKrxy3ySNdEWDCepQrjzxZMc4mV4IkQRxYJSwjbP/AKm2ro32HfUNneTitkvIn+AfMOfEk9Msoxmk9WSodwQF19RhsoopU0O4Xil54v7pfV4cmMSwSLJGSQGXkWDR/wAdUjieDINmbj1ckEzxiU3Z2oHj3CzwL5AHNXqV8qurnEw8+eVz6CsCglIjLTiNmkUAk0x/ZiuT9tW12qbaXgWVOMVL4jX408zo8GaKOMJO5crMivTou0EckbQbI/Mw4+OSVT/GvjDEzMCT1IzjZ+yhFIhJ2+vGzBXZArbgqtuHu9p+956L4SilheTKiVpsktNJZJKb2LhUYksCL5N2STZOo/rng30IXeLKeOJFLenKPUUH4Cn92zQsAnt3rUlZHplstHaoqSwdvhjx96HTEgx02yBW9TIkQRwxE3tJoH15doUgVbe2+bGufA8c9aMUcwZZImckn0VZtg9pLIgVincjb7jXcCri/C/hFsuKKTInLQpapAPgKxBVj+7/AAskHuNWDNCyqqw7ECsooqa9MH3KoUijXY8jj765ZYlxEnp9HKScp9eMDd4T8QfjMVJ6Rd9+1H3gUSBZoENQsqRa3R7amL1SfiCGTAlGbieoFMiNlQxttRwpJ3NV1fIPBHuvjm7e6J1VcnHimStsqK4o3ViyL+oPB+41OMtyyZrqnVLazv0aNGpFQaWfMHxI2DhSTxhDICioH7bmYDsCC1CzQPxpm1UXnllRStjYwa5gzSMAT7YypFnnbZINWCeD2BN9UXJqK7ZyUlFOT6RX/TEJUyOSzysZHY9ySSST9ybP6k66JZttCizE0qqCWY/QAcnWJJAik/Cjt/gBp98r/ArNH+MylBaQRyYzK7iWMWx+KAVhtNC9wJB4Na+gvvWkrjXHvH/M+co071lsrJdZ/wCQgYWUJEDAV9tbtR3Qf7KqogkHiueP/T+GpHW7Tzc64yfbRh1MFC2UV0mcXVMUuq0u4KwJX5I+a146SR+02AhA3AYgkH97t2HbXfIoKkEWK7fXUN0qba45U+rdqtgoR9RXbn/D7axXKNeqhNvvg20uVmlnBeOSa0azrGvTPLJbwp5apm9NbIhn/rYLBFWgqlbPpPXd3FHeTwHTihzBYOSXU7gVdSVcEUQw739P0/XVg+QYAiy13EkSpa1wBtIDX8k0RXxtH113+LfKhsjMM+NLHjrIv7YbCbkB/MoFAFh3N9xdHca+X0upenm89eUfV6vSrUQ9vfhkB5VeJvw+U2EzIIpmMkdhixlYKoRdooD2sSW+1EfNzjVV+V/Ro8TPy8ecXmJRjkJPvx2ANrZrvtvj5A5o1ag1lskpSbisLJqri4wSk8tIzry62KOvWoLxZ4xx+nxCTILUxKqqC2YhS1AEgAcdyQBYs86gWCyOkz9JBSNXyumkNvjoNkRFrLFQNoeIkkkAWLPHcnh6aRNjLiYHU8f8Mw9KnT+tohBtE96hmrgbkBAYmzQGuufzUl2+unT5vwikeo8jBZdvyyRC7Cm7JNduRzSd1DOw+p9aVi0C4UURZ2f9mslC3JPtbeXcDk9kJ+xplWn0E8ln/wBIYXS8eOFpkhjjUBFZrcjk2FFsxJ3Hgcm6+mljoeHL1bqEefINmHjM648TH9oZFNFnUD2ncA1Emtqj665Oj+I+jwSP+E6fK4iJueOD1BwVBKs7lwo4Px2sDkW5YfmP0+V1RMqMs5CqDuFk3QtlAuxXPyVH7y3yupReXyzuRo1TvmliTR9VimxjteTHIssqhijgbQXFE+5LBNkVRGrhvUZ17wzj5qBMmISqrblBJFGiLBUg9idWyW5YOxlteSkpcuCTpk7RLHA7N6jxmQAF0dC2wFvysF4queNW4mNi9Sx4ZmQOrrvQ2Q67vzKGQhhyKIB5K89teOn+W/T4WLR4ke7ii4Mm0i+V9QttPPx3oaWOn+HeqdK3DHKZuIGtYCdswU8sU9oVTd+0Eg/CgnjK6HFe1+S2y31MZQ3eFMiCTEjONEIovcvpbQpRgxV0ZVJG7cDfJvv865vDmVD+IzI4MeKFIZEVpYwqiSRkDybtqimQ0Dye40j9S6ljlmycjp3VcWSUiOQwEojlvYu4h03O112+nfUonS8p4PSES9M6cokedmkDZTxgKzFyL2M43bmJJ4a/gNH0m8lQr48OR1XMzxiPGIJyfc6Nt2ptjHKD2SMlEAgll5NEa2y9MgeTF6bFMJocMNPO6qu18gsw2g8/VrWyNoocgkTk3idGxGx8CH0MTZ6TZk1IvpgemWjWwzsV4DsVo9+2ujovRY8WERRClHc/LGvzE/P+QFAcauk4wWEbtPTKxpy6XRFr4qaaHKfFiLPBQUSAguatvYKYUL9vc0O2pX+jfVhaLJIlDn3UNo22CFG2uxHfgmhpY8IZwXqGfCSLaVpFH1p2Dcj6Ajj9fodMEq5Jxpl9vr7ZFidDQY7f2bUb2G+CLPK388VPg31y3Ry+exU8v+qejFIJBI5k3TpsG9mVCI3vb7twavzHkEVX7z28ALoxLgrftDEKbFHcoNNXxfbnSh5bCXZNvBKCQhWcVJ6h5mB7n822+e4/l0+P8pEiQlpVlDBoNl7DKGWt37pNXQPNbq789lzIjVLbSmxkiiYptl2OTuBpSFKm+CCx+ODzz/hri8sMtcXNycBjISf2sO42giABVF5NH3tfYe36nXJ0PrC5yo4aSKSF6liVqG6iKbi2S+QPqKOtPTcX0OsYDQHesizQMSwfhQ8je4mywv5J4UD7GVfEsFOrxOvci49GsLrOtR5AarXzY8GyzE5sMqL+HgfdG6n3KpaQ7SL5q+CO4HIviyidVB5rePshJMjCiSNojEoeRCzSKJKBD1whJO0KQbDA37q11ScXlHHFSWGJPTfDeZmSYofHkGPO6n1EW0KX72LchSEDkBq/TX0R1LGvHkRUDgxsojvaGtSAtj8oPa/jUH5a5aP03HCSNIUQI+8jerj80bAflCngA/uhe/fTQTqU7JWPdJ5ZGFca1tisI+W/D4/Zm++43+tLqT1x4eSjPNtYHdNKw+4LGiB3qq12Vr6fRtejH6HymuT9eWfiBF8aicUqmQ/0PtB+Nxo7bHb6alxqGdCpOPuUIxD7mHIN1Q5q+NV6xyi4SiumXaFRkpxk+0SyyXfcUSOeP9DWd4ur5q6+a7XrEqWpHBsV7ux/WtaCthUUgFSu4BuQBzXz/jrTKUkZIwjIszyHxQMTIcFWLTlSQDupUWtxPfuSAO24880LO1WnkQtYeSB8ZTD/APXENWZr5GXbPsY9Iq3zc6hHiZGFlxsBlxMR6f8A3kHO4NQ9oslQT/3jcGuJTw75xYk8DPMy48sYYtEzj3VyPSZtocntt4N3xXOunzH8vm6n+H2yrF6Jku1uw4TtR4IKj+f2oxXhPyjGLFP6noSzyAiF3j9QRcMBasKbmiSAPpqJI1YvmD1LJSGbHwo1Rtze6ZSrrRQAkhWRg/NUdwB5HfXJ0rwW7SrkdRnbKmXlFJJiQ9+Ae/PI4AFDg0K1YmL1PpsUcJwRkQxblMkDlnYFtwIStw/NyCpuu4As56L4zkzM4xRRlIIkYy+qp9TcDtrg0h38UbPtb9NDPY7PsN5576hszwXhSsGfGi3D+6NoNVVhCAw47EH5+p1NaNcMibXRpw8NIkCRIqILpVFAXyeB99Q3W/BkE+51RY5zZEyqL3EVbr2dSOCGHa+x1K9S6ikEZklJVAQCQparIUcKCas9/jSvJ5h+lkSpkQMkCTPAs6Wy7k22HFd+QePhuAasicdz5iMnl54qyJJZcLOF5MI9T1PaBJGWpSqqBYFjmh3AIB09g6qPxtF+yiz8diWxmV98T1vhLDeoZTRHH6fn++rWwstZY0kQhkdQykdiCLB/lrqNsJ7lk36gfGXi2Pp+M08g3GwiIDRdzdC/gUCSeaAPB1Ok6pLzP6weqTLBhFZYscb3cMQPUYsu0bqU0ou+e5ojkHkpKKyy2EHN4iss8+IfHmR1XBeNcGZAWVo5YSZBvjdSQ3sUrx+8L5HbuR78S+Pc6SFwJsTHNCM4qlZZ3J9jq17gtkn21wByeLPNheDIo1275zzuH7QqA3wwCUA4+uu3B8OwRG1jBe73v7nJu7LN83zxrzJ6qWeHx9P5/g9av8MnxuInCzH6fAMfKiE+O7MoZDbAMLKmNh2/MeD9ddXh+HJ6k8qYLPj425fVmldneiNtRbrKnaCdoPyLYanGAPBr7A//AM1A/wBGvgSfi8BtjRr7oTZjkQcup5vkUfttsc86nTqIt4mX6nS2Rj/SfC/X9Rl8Q+VC48CzdOLjJgZpRuO9pQQNyHjk1dcc7iD3safDnW/XiiZQ7hw29zt9jgg7GoLZ5oELyAD83pg6v4+B6O2djA7mQKoFN6crEJTA8Ha5+nPHFHVP9Nmgi3/ipcvHlZmYom+NbPyALJNVe76jXoOre8J4+p5FWpdGXhtfIdfA09xzja4rJmNlaB3OTQPyRVEfH8RrPTsWTN6shMBlw8Vmja62CUodzOrEFgDwKBHt+50oY8WEqt/XsmVW3H0oiwY7u+4AUx+CTQ551PeAfFH9Gbw+LIsOXIpx3dgrXapsdmoBaLOGNDhu96OnY8toPWO6vZGLwu3g6Os4LdL6s8hQR4WWQA4PsDkbvr7abdwaG1mrgVrR0HxHDJndO9D1HaOeTerRhdqzBkLExDZSlr472Oe51dGZgRzLtljSRbunUMLHY0wIvVeeVMSR5vVYkRVSPIIUgG63ygJuutoAsLXyeT8c2rOSKukobPBZgOs6wDrOplJgjUL1vwtFkIsZ/Zp68eRIEVQJSjbtsnHILUSe/A51N6NARXTfDUME880QZWyCGkUN7C4u3C9g7Xyfmv1uUbtrOsHQHzt1r08rqeUZIyr2NwsipIz6bFDwQGpW555P661SdGkH9nNY+ki3/wDktHt9tTXizHC9cyiGDb40c8flO2Jdp55NAH/i1416el4ryuDLdCMn7lkVep42SkbMzoAKHsuzZofHH89Nub4Owl6HJmQs+RI7RbZpQVK1OkThF/dUnd3skEc9tRPiRQcWW/oK/WxWmvzO60kvR8Jgjp65jdQPyDanKNtNE82OP3D2Os+qct6y2/qTphCMfakhP/7Mqp/ZyyoOeAQR/iNcWd0KRI3czk7VJI21dWasNplOuPrH9hL/ALjf5HWyUEovHH3ZWoxcs4X6ItLylwoY+mQmGiZB6kxuyZqAcH6VQWvoB37ly0o+VP8A8KxuFA2t+Vi377Xdjht12osA2B203a8dGsNGjRroMEapjwH0n0c7O2hhHUJVZEKOolBmVGQkkbVO3k/u/fV0aqPxb1M9N6pK6wmRMyJH2o4v1Iwys5U80fb8gH3EWQdcK7E3FpDdrRiZYkTcocAkinUq3BI/KwB5rj7EHSVi+aQ2IZceRXLASbQ2xE+XsqSxH92ua7ixqTj8y8AgEzFb+Gjex+u1SP5E6GT05LwMmNMHRWplDANTimFi6YfBHyPtqK8sMePMxM8TqsiTZs24fukFIiCOf0IIPHcHXF1Hx5hegxTIhdmWlRgSCW9vvQDcVF2wq6B41NeTUSjp7MoUb8idjs/KfftBX/w7QAPsBoi6iLWWxX8YeUQx8aWbElncxEyJA1OiqWHqbQVJJC8/U7R86aPL/wAWGbCxlVY2kv0wgmj3iBODMyqB24BVV712B065ZOxtoBajtB7E1wD9r184eF/DHUfx1xQywyxyKszIqj0hKLat/tH7Mkgc0Cv1FjSWV4r8aZT5DwYQERx2aOZ5grI25FKlFovYuweB9b0j9flXAxEhgOxnO3cB7qAG9yf73YD9eO3DyfKSSN2kgz5A8g/bNPEspdrJDDldvc8c9zqueodFMvUJokkaX0P2TtMaLe/ZMUVeEUDcAPuD3PGS2MnLM37Uelp7IKGytPe+M/L5DrjLSKOeFA935uw/N9/rydbNYVQOAKA4A+3xX0Gtc8rDbtQtbANRA2qbtue9GuO/OvI7Z9J/ajm6v071Y6BKyLbRuO6tXBHHz2PHYnUF0PqHUMyHZBDukLiH1hwE4tmlU8odvIaqvdxY1Py5jEssSW6FL32qENydrUdxA/x1o8MeIE6VlZiysfTniORFZbmRA5KWb9zc+4g3SjvxrdpoqXtn9jy9fOUFvrfyYt4Q/CZQwp3j9KLJEs8qlijyBSIVfctLtbuO17rNqNth/wBJQtKYd6NKo3FLtgOD2/iOPvqG8K9D2YbGdd8mTcsykWW3WQtfWvj+8x+gqF8ufDssbmaVZU3KCvuoNyyssiEbrBoi6+utcmpcmWiMq1GOM55H5IwOwA/QV/lqE8adMM2JJtFyJUsfFm1IJr7lQR/HseNTusaqTxybpwUotEn4K8TzZPTFypEWSWpPZD++VJAADEBXPYgmr/XVTYGDnzdUmklGRDI7RjIfFsGIyoDCSq8yIh27hyPa1m+TN+W07YfWJcLe3oyK5jQk7b2rIpCj2hvTUizX5fi61dI1uXKPm5RcW0zViRlUVSxYgAFj3YgAEmvk99btGjXSIaNGjQBrDazrB0BRnjjMDddkCljtiWNww4DBQ9Jz+Wipvjkt+p16lfM/qIPVMdLjOyKRaR9zqWCN+0WvZdccmxzxqGnlCi2urA4BPc18a9LSv+mUWdnD4jX+qzfZb/jY0/ecfSRJ0mORW2/hzG4UDghgIq4PtrcD/wANarzreNtxikYoFlUAdvc44/Qk6snzH6ZJF0D0V2t6MeOkho/ljKBmWu1MATfAXd86z6p+9fQnX0JUJtV/Qf5a5uo4aOpLKCyo+0/IBUg9vjWyBt8SlSVLIKNWRajmvk643mf8xgG6nV2YiggsiubIPeuPnW+T9vJSuyzfJNF/oxSqyAl5Nxc+1iGq4+TSbaHFe4N+pf8ASH5LTs3S47KEK8iqFBsDeWIe+7biTxxRX5vT5rxjUGjRo0BgnXzivWJM3KnypTZJEaAXtVB2VQeQKo/qxPcnX0H1ZVMMgkRpEKMGRQSzLtNqoHJJHFD66+c+hzKsYUkB2Z7UCiG5tSAPbQH2rt8DU4L3EZdHT1fICQuWNWCo/Uggf6+2unxD0dcY9L4I9TDUNuWhvLNJVVw26Tn57dtQ3Vj+IeKCM7i8ojKgiyzFVWr4rk0T86svzv6cFx8SbmoJdh5H5WAP8TcY/mf4dnLMhFcCDnYwMcoYIFr2ECiKF8/fd9NWz5M5RfpMV17HlQV9BIx5+/Oqhzurx2Y9okvtyuwnv7ufaB3sj4P01aXkdJeDMoNqmTIqV2ClI24+vJJ5+ulmM8CJYta8LEASQACeSa7mq5+vHH8Ne9GqyRE+KOtLiYss52+xGKqzBdzAEqoLECyfjv8AS9Ud0o56xSZnpwukzNkSFiQ5BJ3MFU0F7twCaJ4PA1ZPm30LNy8ZI8VVdAwaWO6kavy7d1LtBsnkHgVfbSzg+NfRVI8/GlwyVpC0bemQoA9tjcKFcc9xZ15f4nZfCCdMNyzz9DXpWoyzuw/BzYniWFovUdlj9xRgzA0w5IBH5uOQR3BGvOP4uxX/ANsq/wC/a/NfvCv9Dtrr6D4V6c0pmgKTdyE3K6JZ3cJVigQPddfrqY6/0yKWJIZYWdGYIvpr/ZEggOdpBRR2scc88a8KX4jT6irUZc/bH28nsx1Nu3PH8it1rroilVU9WSRFLGGNbDK3ALkA1t/MOPkfXUH4o63jzJGxVhLFIhaORSrbSLdTxdcDkfw76dThxdLxGdK9Q7VaaQElnJ4Mm07tl/C2QPg0b4ZfHGLKAqxyZM+xoj6MR7MtOFZjuWNjX3quL1op1kpyUqanKKeM+f0+H3yUW3SknGTXPgaY5QwDKbVgGB+oPIP8tetQvg7p8sGHHHN+db4u9qkkqv04HwOBqb17T7NMHmKbQa4TPP6+300MBH9oH94O2+UI7XxwfkffXdrmizbleP05BsCneVqNrHZGvkj5H6/TQ7IWvED/AIfqnT8oMVBcQuRXC7tvd/aAVka7rgE9xq6xqkfNHDZ8RWXtHIGb7AhkBH/ER/PVseE+ovPhY8si7WkiRyN27uoIN18jn+OtVTzE8TWRxayX0aNGrTGGjRo0AawdZ14nmCKWYhVUEsSaAA5JJPYAfOgEbxx5bHMmjnglSCZL3ExA7ydotyCCSFWhYPH01W3Wum5+LmRYh9GWWajGIwaILOo3XW38pJ+gHfvqZyfNDPzJXOGY4McWilkDMeQQ3uB9xHxVAMbs0dQ8vTMgzDJ/GTHKUkrI3IBJNhV52rRPtHHJ41OMpr+0i3HyT/TfK3NypI/xwhigRwzxqxZpAO49p4BFre4Ed61anV+hRZOO2PMtxOoUi6PFFSD8EEAg/UDSl4L8wzJImHmUMkqSkq0I5gCaod1eviqO0kVwNb/Mjx+cBEjhVXyJrKBuQoFclV9xLE7V7C7sjbqMm5PMjq+QoZPkjlKGWLOBQflVlYE8CgdrEDnjgfw+NRfgDwC/VMdpJcuZFWUxNGFskBEY8s3B91UVPb51tzup9RyUcS5jRrKWZoo1FKrCvTDghioXirr55POt3gzxW3RkMU6+rjyy7jJHe+NiFUllP5gQoNCjYPewNd9yOJouPpHS0xoY4Y72RIEWzZoChZ+Trs1z4OakyLJGyujgMrKbBB7EHXRqJINYLaGOqx8TdcyepTPjdOnWKCLibJUt7pDY9JGUDgDklCb45+DGUlFZZ1RbeEWY8oHc1yBz8k9gPvqset+D8bP6y0LRhEhxhJKYtqM8sknt3EC2G2z2Bv555T8Xwkeo4oGOF/FQTTx5LvMS8pClo5TvJIUyUvbue9Cw0dUkPQ3x8hQ7RzjZmoCZGkmWJijiSSyCW3CrAIHbitUq+Lko+TuGhq8PeV2DhyiWKNmkX8jSOW2n6qOwP37/AEqzbTkwK6lXUMrCirAEEfcHg69xvag/a9Vb1vzbnLuuNB6cUU3oPkZCsU3FXUBkUBkPqAce40OQpIGr20iJyeHvA+DN1bqOPLAuyL0mhjDMm0MpLlQrC13FfsLFVq0Oh9ChxIvSx4xGllqFmye5JYksfuT2AHxqtOkeHep23UY5wM2RTHJBkwBFpTtKAhvyjaCrKADQ55OnfwZ4vGdG26Mwzwt6c8Ld0b/ynmv01XC2M21F9HWhk0aNB1acMHVbeaB9fM6bhr6lvOJWWriMakXvFe4gA/YAtfcamfMTx6OnRKY/TknZwBExO7btYlqXkAED9brSJ0nxQkvWosvMx2xz6QhUi5I/Wa1Ds20bfY2z5qhfzUW1nBJRbWR76r5VdPyHEno+k3e4G9O+b5C8XfyAD/Ia1f8Aslwv9p683BoTTyMoJ/eADKb/AI9idOkbAixyD2I1z9S6hHBE0srBI0Fsx7AfU0NHFPlo5llQ+W/gzG/F5mNmRRTTYzqUO4shRgR+QErx7TTWQXruupvrUyQ9XaEenGjYcO1eFBZZpqVRx8FjQH3+NJkPiXI/pJ+oYkbuJN6n1ygDx2FQLsC7aCr9T7eWNm5nxn0p+qQY3UYooVKK6ZKSzBQoSQ+1mcIKU77O5SNwocah7ZZimXRc6pKzAyfiVtRuW3vYLHur823618120ZWUkS75GVE4G5yFWzwOTxqrsVsU/lwZGKnhocgsgPBG1tw57dh316ysrFJJkwcpj3JaV2+Pk7z8ff41JaVf5r/Zs/PXbdypl9fBZEfV4WXessZWwu4OCLPAFg9zzQ+a1yYHijGmjaRJQqLwWf2fxG+rH30j4UOM8T5EfTZ2hj5aRpP2di+CWemPxQs8j5IB4vxIlAMPTsdQRw7ncBz3FFf5Vrv5aK/9fuQr199stsKmxg691jGGBLjLkSZLhfz8uQQ6spdwNoUGh37KRzqzvK6Ut0rEJ/uFeABwruo7fNAc9z3NnVTeH8VsrIXCypxjQyIfTXHVVV2B4QlhyTyaN2a7Xq9uidHjxceKCIEJGoUX3P1Jr5Jsn7k66oRj0Zb52ueLY4a8Hfo0aNdKQ0aNGgDSl5pZcsfS8hoN4eltkNFU3qXa7BrbYNc+7TbrXPjq6lXUMrAhlYWCDwQQeCCPjQHzv0bqmNEixLIAaskigWIBNtVfbv8AA1Kx9SiZtqyIWIsAMDx89uNWa3ld0wkn8JHzzxuH+AbjXUnl908R+n+Dx9tEWYwW5v8AfI3Xz3ux8amptEHAp8ShepdPdSpcZEaEXztd1WzRsd2r7n57Fh81JI4+p48km1f6s/uP19Sl5/QtX6nT50/y66fBIksWLGjodysN3B+otq1KdQ6BjTkNPjwysBQMkauQO9AsDQvUc85JY4wUe/WoGBVZ1UtwGB5B+osVf664MzPxmY+rkgx7doj+9USaHvPYjjg9tXp/2KwP/ksX/wCxH/5ddOJ4cxYrEWNAl8nZEq39LpeddcmyKgkJHkd1Fnw5YuWjgmZYpKoFWG8r9bDEk8D+0GrI14ihVRSgKPoBQ/w171EmYI0m9a8to3mbIxZpMSdiSzRcxuT3LxHg2aJoi/nnnTnrFa40msM6m10UR1JZIJpGzMSaCeM2M/BQhDY4dhwjBjVgkfmIIU3ec3rc/VGxMBpMecPMsoyIgwbYiuG9WLjY1EmuAaHa7F6lAfjUZgeFcWCZ54YI45XFMyrRri6A4F0LoC/nVXoxyn8CTnlcm7qmOj47rI7RJsO6RXMbIALLBwfbQ5v7c8apTosE0WCcuLIEm6WUzwZUimCVPUIJPqceoSinddtu7/W+GQEUQCD3B7aWj5Z9NL7/AMHDu3buxq7v8t1X2qviq1KyG9YORaXZW+T45zsq0hyoI25OzEgmnegFNbxEwu+DVd+TyNTHlh0PLjzp55RkejLEoaTKGyWSSwVYJbEAAMKJFBgOe2rRxcJIlCRoqKOAqAKooUKA47V/LW2tcrqjDoOWTOonxTHM2JOuMAZjGwjB4BJFVd96ur+a1LaxWrSJ83YWQmO5WeKePIH9o0ylnJ/3qvn9P4nvrdmddjMbiRHjV0b02lUqsncHZf5udfRda1zYqPW9Vau24A/56yy0sW92Wa46uajtSWCB8ukYdLww9X6CVQr217Ab+QtA/cHST5weLqkXp4b0kcB55TQuM9kS/qRz/Aci9WxWtc2Ij1vRWrtuANfpfb/prS1lYMqeHkonpcc+VY6fAJkiFM5YInbhIyaDN/gOPg6ksEZcHTupySYrJFIECwzL3lJEUz7Qb2AbSeKbbYNA6uaOBVFKAAOwAofXsNetuqa6I18ous1E7OH0fOnQenzyxpHh48kpAO5nXYgI5O52pd3PYH6ax1yeTF3RZcRinK2qWGDBrAKstir+L4r519GVrw+MpIJVSV7EiyP0Px/01ebl+LaiPCxjGMY46KF6ziSYfSMTEk2RtlTGWRWJJ2LsdSVkr0yDtDKAOVHyTfvonhvJ6hxi/sYFB/rDLSMw4CRjuwvgsBQo/YG8c/pUM67Zoo5V/uyIGH8mB+38tb44VUAKAAOAAKAH2A0MtWrsprlCHGe35+3wKN6Z4FzZczGiysdkWM+tLKHpSqmvZJEfbITRqweL41eUKUoAvgAcmzwPknkn7nXrbrOhTbdO6W6byw0aNGhUGjRo0AaNGjQBo0aNAGjRo0AaNGjQBo0aNAGjRo0AaNGjQBo0aNAGjRo0AaNGjQBo0aNAGjRo0AaNGjQBo0aNAGjRo0AaNGjQBo0a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0" name="AutoShape 4" descr="data:image/jpeg;base64,/9j/4AAQSkZJRgABAQAAAQABAAD/2wCEAAkGBhQSERUUEhQVFRQVGBgVFhYWGCEcGBsYHBgYGBgaGBwYGyghGhokGiEcIS8hIycpLiwsFx4xNTAqNScrLSkBCQoKDgwOGg8PGi8kHyMpLCwsLS4tKSksLSwsLCwsLCwsLCksLC8sNCwpLCwsLCwsLCwsLCwsLCksKSksLCksLP/AABEIALMBGgMBIgACEQEDEQH/xAAcAAACAgMBAQAAAAAAAAAAAAAABgUHAQMEAgj/xABFEAACAgEDAgUCAwQHBQUJAAABAgMRBAASIQUxBgcTIkFRYRQycSNCgZEVJDNSobHwQ3KC0eEWU2LS8RclNVRjk6Kjwf/EABoBAQADAQEBAAAAAAAAAAAAAAACAwQBBQb/xAAuEQACAgEEAQIEBQUBAAAAAAAAAQIDEQQSITFBEyJRYXGBBRSRsdEjMlKh8EL/2gAMAwEAAhEDEQA/ALx0aNGgDRo0aANGjWrJykjQvIyoii2ZiAoA7kk8AfroDbo0u5PmD09ASczHoV+WQMeTQoJZP8Lri++pbpvVochd8Escqg0WjcMAaBolTwaI4++gOzRo0aANGjRoA0aNGgDRo0aANGjRoA0aNGgDRo0aANGjRoA0aNGgDRo0aANGjRoA0aNGgDRo0aANGjRoA0aNGgDRo0aAVfMjxW3T8MzRhDIzrHGHurNkmh3pQTVjtqjOo+JXyys2ZN6xR8cbDSJ6bBnlG1ABw1KWq+B9tWV5x5LZT4/TseP1J3b1jYI2gAqCG7VRbceaA+pGuXwx0SPFYriYDZ00RaNsmWREi3Lu9RIPUv8AK3t4QdyS1aqm/CJIrqPCleSQ4+PJKobIX9nAzeyQMI2sD7mh8BTXfTp5Q9TXEypoJpDCGhVmScCL9shptoauyHuaJqz2FOXWPGLyY0Ixbjy8mdcYK6bjDIDc4kBFHYoPxyKIsaX8uVZokWeZs3HfJ/AyevjiPJhlcsFkhcKK5K8EEgEcjldVwcu8HWy18bJWRVZGDKwBVlIKkHsQRwR9xrbqo+h+JcnpX4nDkiXIiwlEokDiNhjsQbC7Tvb3E1Y5BFnjVsY8wdQy8hgGB+xFjg9taE0yBs0aNGugNGjRoA0aNGgDRo0aANGjRoA0aNGgDRo0aANGjRoA0aNQfi7xbF0/H9aXcwLKiotbmJPZbIHAs/oNATbNQ1xv1mEOIzLEHYbghkXcV55AuyODz9jqlvMjxyc5axROsUADTb2KK+5kBR4f3tjlQST8njlSUrIjjAqRVA/rLJIFGyQjb6YCg0BaldvYeopokm6Xal1ySUWfUy5Kk0CCavgjt9f01sB18sSboPw8kbzxMce9yuQ/IlP7PaAVhsC+eA9/pY/hfzieHHZM6KeSSFgjSRgHgg7fVJYAPuBF9j9iNdjbGQcWi4dGo/oXWo8uBJ4STHILFiiOSCCPggggj7akNWkQ0aNGgDRo0aANRXivqzYuFkToAzxRu6huxIFi6+L1K6w3bQFX+Xsz5uRlZEmT60iRRY8cqRhFQOplfanbcHoEnm0Ir414wcX04cRZumZUmbgjbEUIETSGiZDKrhdjN7iW5Buweb7fBuU0fWOqQS0GkdJ4we7JyLFcEBSn373ZB079SxTJFIiu0ZdGUSIaZSQQGU/BHcfprFKxwmSFHH8BO+Mxll9POknOZ60I4inK7QEBPuQJ7SD+bW/B8HzyZCzdQyVyBCQ0Mccfpx7wABNIo/NJ9ByFqx9BHdO8y/ww9DqsUkGRGppwhZJytC4yo/M3eu3PcdtSXgZpBHk5mUph/FSmYJIaMcKoqR7iTx7R2NfoLrUW54fIODr/AECHI67jCZd6tiyEox9pMUoKWB3FsTRsWF441YgGkPwXE2ZnT9TJYQsv4bFVkKFohtcyc91Zi1d+7dqrT7rXWsRSZxho0aNWHA0aNGgDRo0aANGjRoA0aNGgDRo0aANGjRoA0aNGgOPqvUkx4pJpWCpGpZifgD9Bqh5vEx6lKkk0kxdZDKYI9xTHjUMiOii/VkVyrsathY7WBZnm91mOHp00bOoknXZGhu29ybttA9gbvtyLIsarXA8QTLjnHigSCVTDhqxepg8hAUspW6I3G7oGq4GsGtnNRSguW/il8i6pLOWecbor9T3SpKIogDJlzSAiFH2oriI2C1qiyFSAF9tt20yeHvLzps49OHqMs7oGNQyoNquaak2NQPAJB51I+JMcYhwsUIj46RSMqzMIo58pNnpCZ62liS0m0925Pax09RzIsjKwIcUQjKilTIn/AA5BWKEI3rIZEAtXZlXbXNiwLB1KFaVfD48EXJtkL4v8uMWNIlk6k8RFiJcuRZENbRSr7aAFA1Y7fpqAj8Py+oMWfZEZpTmylW3RTw3uHolP3VIPtPPu3fu0Wzw91WKOXMfOONQkyfXM5vJ2hwMdAjf7Ew7qAHuJFD5aNk6LJH0ZcraYmxJpMrGjkssmM7/2L8A+5Oa/3fy/u13U5rwnz4+pKE8S5OHy/wDGsUPUGRJHi6fJ6rKrlVjWTYGLEnkKdpAXdY3Lxq8hr5lTMninbIZEyI8ZnR0IqEI9xmMJtpASTx/GuxP0X0HqoycaGYUPVjV6BsAkAkA0Lo8XQ1qofsSz19yE1ySGjRo1eQDRo0aANGjXktoBZ8W+CFy2SaJ/Qy4TuinVQTfHEgI960Koniz3ujE43jPNgjX+kOnz7idofFCyqx3bRuUPaE8VyQbHbsN3VfNWFJWhxYZcyVLDelQjUjcCC7fIIrgVzwSeNRWf4+6ksbSjDxo0Rdzo8zPIQBbFSigD28UebB+w1CVSmuUdOrqXmeUaKNcDLWSZxHEMhRCpckBRuJaxuIvji710/wDYmfMlWXqcivEPeuFHfpI9+31D/tqUkEkAH9ONI/i3x7FPJ0/MjhlhyIpFZt8ZKmIizsbhZFJ3AflbuRt76n+pyT9SKtP6mNAvuihjkKyk+0h5yOAwItVA9u6ybGuV0JPhAtBKHArgDgfT44+n/LXq9fP/AIz6JBFtdszIE4AESu5lc0xYUeGX3NYNgD4+0j4O8zJsMFcxZpYa9rbw5jNXzuX1Gtu5LkLYAFDnR6U+WlnBCU4xeGy8NGonovijHyo45IZFPqLuVSQH4JBBW7sEEH44+dSoOqyRnRo0aANGjWCdAZ1gnSDk+cOPHkPHJDKsSSvA0/FeoikkbL39+Aa5sa5sjxl1PNhkXD6dJEHSknnkCEWB7lQgWaPBDV2PNEa45Jdge8TrUErMkU0UjoSrqjqzKRwQwBsEa7L1805/gDNxm9STGlWNdp3QsshjQckho2sMFUe4ih3Pxps8vPH+X+Ihhcvkw5L7QZDbRtTMwjkP9qEj2l7+bqieYqSZ3BdejRo1M4Gi9KvmZ1TJx+nyTYrBHRkLNtDER7gGIDAjiwSSOFDHSx0nzaeEhOpRALttMmEEpJ7QQCpHDN+oAvkAUTxySeCSi2spFo3ryHHPPbv/AK/131UvjLzMTOhGL071fUmA3uQ0fppxuBut1gkcEir78aivBni5ejyZEWT6kgkeOUenbUu1w8rb69xIQEWe/c1zHes7fJL05bd+ODHmnEU6yGCKxkx0AEg3qzMWhOxWI3MAQQqkci/qda+oGBYOn+jIrpBmQJJIfabStxbdR4BH1Cih21ZHWfC+P1T0MqKd0KqfTmgK2yNRq3U1RHxRBLD664um+TeBDZKPMSjIfWax7hTMAANrH6jtfGsl2ldtsbM42/777/XglGxRi447JvxVLAuMzZUXqwAr6gKBwq3/AGjKf3V7kiyBZrS/1TxHgdJBGPjAs0frsuNGoASwqPI/FKT2I3fJqu/J0/r2bgr+H6liyZESRr/WcdDKuyyu2a1UMQO9AGhZU3ZT+vw4LztkYE8QiZAsmOmQMR1lskMRIBa1e5eSpvj41xVtcMjHDfI95PiyDITFZIIZMuaUQiCXaXj2sfW3miUCAE2AbtaBu9dXmhk/+73gWvUymTHjB+S7Dcf4IGN/bSr4B67i4cJjhQ5eXI7n+pxOwo8ojTSqvCgC9x43XzydMcfgh893m6qqj27IMeNzUK2GLlwfdMSACRxQ+boSVTb44OZQi+O8lGIxPVnD+nQhij4llOwxWe7WfgA8juD3uXw4H/CY/qrsk9GPev8AdbYu5eSex41BdM8rsSDJTIT1i8d+mHkLqopgFAezSgmueO/fTcBruj0v5atQzklbZvlkzo0aNbCoNGjRoCO6512HEjMmRIsai/zHkkC6Ud2b7AE6pDxH41yOoTxyqXxooSWhCt7ifh3HbdXzVCyOe+pXza6/Hl5ceKm4jFZzMbIUsQtKFrmh+9/4mA76U6D0QbXkV8H4NgjnXp6LSKz3y+y+J5eu1breyPfl/A04+C0Tb4JZIm7e0/5/X+Omnw54nyXyY4JvTkV1c7lXaw2i7PNG/kAfpqBA1pycMOVNspXsVNH4/wCWvRu0UHHNawzz9N+I2RmlZLMR38fwq3T5rUmtpFC6O4Cz9BRIJ+hOuqOdmwFYyCJ2gU+o20BWMYpj+6Oef4/B1XHUPxDIV/Eyut7isjk/BU+48/lJFdjZ1owYDNEnqu7qvCIWOxQOOB/DXmrTWuzZjnB7P5+lQ9RPJnopDBnPuks7mJsn57km/wDpqT15RABSih9tZ17tFXp1qLPl9Rb6tjmjhm6UA4khPpSKQysvFMOQQRyp+41cHgDzNTKCY2SfTzACCCtJIRZtCDW7aLK8c3VjtViyA9iDXejf89aZo2V1miO2aMhkNDuDY7/5/wDPXn6zRRnFzq7/AHPS0eulCSrt6/Y+mAdZ1A+CPEf47DjnIUMwIdVNhXBII7kj4NHmiNT2vAPoQ1pzMhY0Z3IVEBZiewUAkk/w1u1wdeH9VnpVf9lJ7Wra3sbhrBFHsbB/Q6AqzwfhiUZnXJ41Zv20mPGRQCxq3N1+bjZZF+1j3NDz1To7PjnPzDe/D/EjKWeRGjyG5hhhiVtoRbWrUkndZJ02+DsxYuhQysu9Y8UyMor3BVZmHPFmj3+useH/AAXgvFBkLAUDCPJWEyu0KO0YIIjJ2WoNA7f0rtrGrEm3JEsGiLxtMBDCMb8ROI4vxNSpHUrx+oY4hIalk2hmKqeBt554Vuj9Rw8LPXO2CHFyY5lpwd2PPE1TRIqWPcQKr4sChwZzqvhthI8q4n4/dkHMxXE4T05GWPcstsAYx6ala3A0qmqsxXivwz+Hw8CJ5kTIfO3NKosI029pCikglFbZ354HIvUobI429sFr9M6pFkRJLC4eNxuVh8jt88gg2CDyCCDrpOojwn0AYWJFjKxcRqRuPBJLM7GvgbiaHNCuT31HeKfMLGwpDDJuaYxNIiKpIY8hEJUEqzHgErXzrURFTzk8WvF6eIjARzKTMRRcoGC+ml2AWv8Au3x3q6RvDsOTmRNDjwiQBRC08j7YViJtA4vb6gBIscj79taeuZhypMjPEc0KT0kbLUi7gqoyuSQVtgNriqI4Hxqw8Pw0vrw9MkAkigw/xbITSTZRm27pgot0BB4N8EXdDWeWJywXxlKpceTjxPJ2VI0kjziMhV22EBiKjsneyLr3G+35foqzdLKpkTSvi58W+MPLDIf2UiqyRmZEUH0Sxo1YNXzxpknjmTFz4kVFx0GL+IWAsIkk9rdQSDabVdhBKrxy3ySNdEWDCepQrjzxZMc4mV4IkQRxYJSwjbP/AKm2ro32HfUNneTitkvIn+AfMOfEk9Msoxmk9WSodwQF19RhsoopU0O4Xil54v7pfV4cmMSwSLJGSQGXkWDR/wAdUjieDINmbj1ckEzxiU3Z2oHj3CzwL5AHNXqV8qurnEw8+eVz6CsCglIjLTiNmkUAk0x/ZiuT9tW12qbaXgWVOMVL4jX408zo8GaKOMJO5crMivTou0EckbQbI/Mw4+OSVT/GvjDEzMCT1IzjZ+yhFIhJ2+vGzBXZArbgqtuHu9p+956L4SilheTKiVpsktNJZJKb2LhUYksCL5N2STZOo/rng30IXeLKeOJFLenKPUUH4Cn92zQsAnt3rUlZHplstHaoqSwdvhjx96HTEgx02yBW9TIkQRwxE3tJoH15doUgVbe2+bGufA8c9aMUcwZZImckn0VZtg9pLIgVincjb7jXcCri/C/hFsuKKTInLQpapAPgKxBVj+7/AAskHuNWDNCyqqw7ECsooqa9MH3KoUijXY8jj765ZYlxEnp9HKScp9eMDd4T8QfjMVJ6Rd9+1H3gUSBZoENQsqRa3R7amL1SfiCGTAlGbieoFMiNlQxttRwpJ3NV1fIPBHuvjm7e6J1VcnHimStsqK4o3ViyL+oPB+41OMtyyZrqnVLazv0aNGpFQaWfMHxI2DhSTxhDICioH7bmYDsCC1CzQPxpm1UXnllRStjYwa5gzSMAT7YypFnnbZINWCeD2BN9UXJqK7ZyUlFOT6RX/TEJUyOSzysZHY9ySSST9ybP6k66JZttCizE0qqCWY/QAcnWJJAik/Cjt/gBp98r/ArNH+MylBaQRyYzK7iWMWx+KAVhtNC9wJB4Na+gvvWkrjXHvH/M+co071lsrJdZ/wCQgYWUJEDAV9tbtR3Qf7KqogkHiueP/T+GpHW7Tzc64yfbRh1MFC2UV0mcXVMUuq0u4KwJX5I+a146SR+02AhA3AYgkH97t2HbXfIoKkEWK7fXUN0qba45U+rdqtgoR9RXbn/D7axXKNeqhNvvg20uVmlnBeOSa0azrGvTPLJbwp5apm9NbIhn/rYLBFWgqlbPpPXd3FHeTwHTihzBYOSXU7gVdSVcEUQw739P0/XVg+QYAiy13EkSpa1wBtIDX8k0RXxtH113+LfKhsjMM+NLHjrIv7YbCbkB/MoFAFh3N9xdHca+X0upenm89eUfV6vSrUQ9vfhkB5VeJvw+U2EzIIpmMkdhixlYKoRdooD2sSW+1EfNzjVV+V/Ro8TPy8ecXmJRjkJPvx2ANrZrvtvj5A5o1ag1lskpSbisLJqri4wSk8tIzry62KOvWoLxZ4xx+nxCTILUxKqqC2YhS1AEgAcdyQBYs86gWCyOkz9JBSNXyumkNvjoNkRFrLFQNoeIkkkAWLPHcnh6aRNjLiYHU8f8Mw9KnT+tohBtE96hmrgbkBAYmzQGuufzUl2+unT5vwikeo8jBZdvyyRC7Cm7JNduRzSd1DOw+p9aVi0C4UURZ2f9mslC3JPtbeXcDk9kJ+xplWn0E8ln/wBIYXS8eOFpkhjjUBFZrcjk2FFsxJ3Hgcm6+mljoeHL1bqEefINmHjM648TH9oZFNFnUD2ncA1Emtqj665Oj+I+jwSP+E6fK4iJueOD1BwVBKs7lwo4Px2sDkW5YfmP0+V1RMqMs5CqDuFk3QtlAuxXPyVH7y3yupReXyzuRo1TvmliTR9VimxjteTHIssqhijgbQXFE+5LBNkVRGrhvUZ17wzj5qBMmISqrblBJFGiLBUg9idWyW5YOxlteSkpcuCTpk7RLHA7N6jxmQAF0dC2wFvysF4queNW4mNi9Sx4ZmQOrrvQ2Q67vzKGQhhyKIB5K89teOn+W/T4WLR4ke7ii4Mm0i+V9QttPPx3oaWOn+HeqdK3DHKZuIGtYCdswU8sU9oVTd+0Eg/CgnjK6HFe1+S2y31MZQ3eFMiCTEjONEIovcvpbQpRgxV0ZVJG7cDfJvv865vDmVD+IzI4MeKFIZEVpYwqiSRkDybtqimQ0Dye40j9S6ljlmycjp3VcWSUiOQwEojlvYu4h03O112+nfUonS8p4PSES9M6cokedmkDZTxgKzFyL2M43bmJJ4a/gNH0m8lQr48OR1XMzxiPGIJyfc6Nt2ptjHKD2SMlEAgll5NEa2y9MgeTF6bFMJocMNPO6qu18gsw2g8/VrWyNoocgkTk3idGxGx8CH0MTZ6TZk1IvpgemWjWwzsV4DsVo9+2ujovRY8WERRClHc/LGvzE/P+QFAcauk4wWEbtPTKxpy6XRFr4qaaHKfFiLPBQUSAguatvYKYUL9vc0O2pX+jfVhaLJIlDn3UNo22CFG2uxHfgmhpY8IZwXqGfCSLaVpFH1p2Dcj6Ajj9fodMEq5Jxpl9vr7ZFidDQY7f2bUb2G+CLPK388VPg31y3Ry+exU8v+qejFIJBI5k3TpsG9mVCI3vb7twavzHkEVX7z28ALoxLgrftDEKbFHcoNNXxfbnSh5bCXZNvBKCQhWcVJ6h5mB7n822+e4/l0+P8pEiQlpVlDBoNl7DKGWt37pNXQPNbq789lzIjVLbSmxkiiYptl2OTuBpSFKm+CCx+ODzz/hri8sMtcXNycBjISf2sO42giABVF5NH3tfYe36nXJ0PrC5yo4aSKSF6liVqG6iKbi2S+QPqKOtPTcX0OsYDQHesizQMSwfhQ8je4mywv5J4UD7GVfEsFOrxOvci49GsLrOtR5AarXzY8GyzE5sMqL+HgfdG6n3KpaQ7SL5q+CO4HIviyidVB5rePshJMjCiSNojEoeRCzSKJKBD1whJO0KQbDA37q11ScXlHHFSWGJPTfDeZmSYofHkGPO6n1EW0KX72LchSEDkBq/TX0R1LGvHkRUDgxsojvaGtSAtj8oPa/jUH5a5aP03HCSNIUQI+8jerj80bAflCngA/uhe/fTQTqU7JWPdJ5ZGFca1tisI+W/D4/Zm++43+tLqT1x4eSjPNtYHdNKw+4LGiB3qq12Vr6fRtejH6HymuT9eWfiBF8aicUqmQ/0PtB+Nxo7bHb6alxqGdCpOPuUIxD7mHIN1Q5q+NV6xyi4SiumXaFRkpxk+0SyyXfcUSOeP9DWd4ur5q6+a7XrEqWpHBsV7ux/WtaCthUUgFSu4BuQBzXz/jrTKUkZIwjIszyHxQMTIcFWLTlSQDupUWtxPfuSAO24880LO1WnkQtYeSB8ZTD/APXENWZr5GXbPsY9Iq3zc6hHiZGFlxsBlxMR6f8A3kHO4NQ9oslQT/3jcGuJTw75xYk8DPMy48sYYtEzj3VyPSZtocntt4N3xXOunzH8vm6n+H2yrF6Jku1uw4TtR4IKj+f2oxXhPyjGLFP6noSzyAiF3j9QRcMBasKbmiSAPpqJI1YvmD1LJSGbHwo1Rtze6ZSrrRQAkhWRg/NUdwB5HfXJ0rwW7SrkdRnbKmXlFJJiQ9+Ae/PI4AFDg0K1YmL1PpsUcJwRkQxblMkDlnYFtwIStw/NyCpuu4As56L4zkzM4xRRlIIkYy+qp9TcDtrg0h38UbPtb9NDPY7PsN5576hszwXhSsGfGi3D+6NoNVVhCAw47EH5+p1NaNcMibXRpw8NIkCRIqILpVFAXyeB99Q3W/BkE+51RY5zZEyqL3EVbr2dSOCGHa+x1K9S6ikEZklJVAQCQparIUcKCas9/jSvJ5h+lkSpkQMkCTPAs6Wy7k22HFd+QePhuAasicdz5iMnl54qyJJZcLOF5MI9T1PaBJGWpSqqBYFjmh3AIB09g6qPxtF+yiz8diWxmV98T1vhLDeoZTRHH6fn++rWwstZY0kQhkdQykdiCLB/lrqNsJ7lk36gfGXi2Pp+M08g3GwiIDRdzdC/gUCSeaAPB1Ok6pLzP6weqTLBhFZYscb3cMQPUYsu0bqU0ou+e5ojkHkpKKyy2EHN4iss8+IfHmR1XBeNcGZAWVo5YSZBvjdSQ3sUrx+8L5HbuR78S+Pc6SFwJsTHNCM4qlZZ3J9jq17gtkn21wByeLPNheDIo1275zzuH7QqA3wwCUA4+uu3B8OwRG1jBe73v7nJu7LN83zxrzJ6qWeHx9P5/g9av8MnxuInCzH6fAMfKiE+O7MoZDbAMLKmNh2/MeD9ddXh+HJ6k8qYLPj425fVmldneiNtRbrKnaCdoPyLYanGAPBr7A//AM1A/wBGvgSfi8BtjRr7oTZjkQcup5vkUfttsc86nTqIt4mX6nS2Rj/SfC/X9Rl8Q+VC48CzdOLjJgZpRuO9pQQNyHjk1dcc7iD3safDnW/XiiZQ7hw29zt9jgg7GoLZ5oELyAD83pg6v4+B6O2djA7mQKoFN6crEJTA8Ha5+nPHFHVP9Nmgi3/ipcvHlZmYom+NbPyALJNVe76jXoOre8J4+p5FWpdGXhtfIdfA09xzja4rJmNlaB3OTQPyRVEfH8RrPTsWTN6shMBlw8Vmja62CUodzOrEFgDwKBHt+50oY8WEqt/XsmVW3H0oiwY7u+4AUx+CTQ551PeAfFH9Gbw+LIsOXIpx3dgrXapsdmoBaLOGNDhu96OnY8toPWO6vZGLwu3g6Os4LdL6s8hQR4WWQA4PsDkbvr7abdwaG1mrgVrR0HxHDJndO9D1HaOeTerRhdqzBkLExDZSlr472Oe51dGZgRzLtljSRbunUMLHY0wIvVeeVMSR5vVYkRVSPIIUgG63ygJuutoAsLXyeT8c2rOSKukobPBZgOs6wDrOplJgjUL1vwtFkIsZ/Zp68eRIEVQJSjbtsnHILUSe/A51N6NARXTfDUME880QZWyCGkUN7C4u3C9g7Xyfmv1uUbtrOsHQHzt1r08rqeUZIyr2NwsipIz6bFDwQGpW555P661SdGkH9nNY+ki3/wDktHt9tTXizHC9cyiGDb40c8flO2Jdp55NAH/i1416el4ryuDLdCMn7lkVep42SkbMzoAKHsuzZofHH89Nub4Owl6HJmQs+RI7RbZpQVK1OkThF/dUnd3skEc9tRPiRQcWW/oK/WxWmvzO60kvR8Jgjp65jdQPyDanKNtNE82OP3D2Os+qct6y2/qTphCMfakhP/7Mqp/ZyyoOeAQR/iNcWd0KRI3czk7VJI21dWasNplOuPrH9hL/ALjf5HWyUEovHH3ZWoxcs4X6ItLylwoY+mQmGiZB6kxuyZqAcH6VQWvoB37ly0o+VP8A8KxuFA2t+Vi377Xdjht12osA2B203a8dGsNGjRroMEapjwH0n0c7O2hhHUJVZEKOolBmVGQkkbVO3k/u/fV0aqPxb1M9N6pK6wmRMyJH2o4v1Iwys5U80fb8gH3EWQdcK7E3FpDdrRiZYkTcocAkinUq3BI/KwB5rj7EHSVi+aQ2IZceRXLASbQ2xE+XsqSxH92ua7ixqTj8y8AgEzFb+Gjex+u1SP5E6GT05LwMmNMHRWplDANTimFi6YfBHyPtqK8sMePMxM8TqsiTZs24fukFIiCOf0IIPHcHXF1Hx5hegxTIhdmWlRgSCW9vvQDcVF2wq6B41NeTUSjp7MoUb8idjs/KfftBX/w7QAPsBoi6iLWWxX8YeUQx8aWbElncxEyJA1OiqWHqbQVJJC8/U7R86aPL/wAWGbCxlVY2kv0wgmj3iBODMyqB24BVV712B065ZOxtoBajtB7E1wD9r184eF/DHUfx1xQywyxyKszIqj0hKLat/tH7Mkgc0Cv1FjSWV4r8aZT5DwYQERx2aOZ5grI25FKlFovYuweB9b0j9flXAxEhgOxnO3cB7qAG9yf73YD9eO3DyfKSSN2kgz5A8g/bNPEspdrJDDldvc8c9zqueodFMvUJokkaX0P2TtMaLe/ZMUVeEUDcAPuD3PGS2MnLM37Uelp7IKGytPe+M/L5DrjLSKOeFA935uw/N9/rydbNYVQOAKA4A+3xX0Gtc8rDbtQtbANRA2qbtue9GuO/OvI7Z9J/ajm6v071Y6BKyLbRuO6tXBHHz2PHYnUF0PqHUMyHZBDukLiH1hwE4tmlU8odvIaqvdxY1Py5jEssSW6FL32qENydrUdxA/x1o8MeIE6VlZiysfTniORFZbmRA5KWb9zc+4g3SjvxrdpoqXtn9jy9fOUFvrfyYt4Q/CZQwp3j9KLJEs8qlijyBSIVfctLtbuO17rNqNth/wBJQtKYd6NKo3FLtgOD2/iOPvqG8K9D2YbGdd8mTcsykWW3WQtfWvj+8x+gqF8ufDssbmaVZU3KCvuoNyyssiEbrBoi6+utcmpcmWiMq1GOM55H5IwOwA/QV/lqE8adMM2JJtFyJUsfFm1IJr7lQR/HseNTusaqTxybpwUotEn4K8TzZPTFypEWSWpPZD++VJAADEBXPYgmr/XVTYGDnzdUmklGRDI7RjIfFsGIyoDCSq8yIh27hyPa1m+TN+W07YfWJcLe3oyK5jQk7b2rIpCj2hvTUizX5fi61dI1uXKPm5RcW0zViRlUVSxYgAFj3YgAEmvk99btGjXSIaNGjQBrDazrB0BRnjjMDddkCljtiWNww4DBQ9Jz+Wipvjkt+p16lfM/qIPVMdLjOyKRaR9zqWCN+0WvZdccmxzxqGnlCi2urA4BPc18a9LSv+mUWdnD4jX+qzfZb/jY0/ecfSRJ0mORW2/hzG4UDghgIq4PtrcD/wANarzreNtxikYoFlUAdvc44/Qk6snzH6ZJF0D0V2t6MeOkho/ljKBmWu1MATfAXd86z6p+9fQnX0JUJtV/Qf5a5uo4aOpLKCyo+0/IBUg9vjWyBt8SlSVLIKNWRajmvk643mf8xgG6nV2YiggsiubIPeuPnW+T9vJSuyzfJNF/oxSqyAl5Nxc+1iGq4+TSbaHFe4N+pf8ASH5LTs3S47KEK8iqFBsDeWIe+7biTxxRX5vT5rxjUGjRo0BgnXzivWJM3KnypTZJEaAXtVB2VQeQKo/qxPcnX0H1ZVMMgkRpEKMGRQSzLtNqoHJJHFD66+c+hzKsYUkB2Z7UCiG5tSAPbQH2rt8DU4L3EZdHT1fICQuWNWCo/Uggf6+2unxD0dcY9L4I9TDUNuWhvLNJVVw26Tn57dtQ3Vj+IeKCM7i8ojKgiyzFVWr4rk0T86svzv6cFx8SbmoJdh5H5WAP8TcY/mf4dnLMhFcCDnYwMcoYIFr2ECiKF8/fd9NWz5M5RfpMV17HlQV9BIx5+/Oqhzurx2Y9okvtyuwnv7ufaB3sj4P01aXkdJeDMoNqmTIqV2ClI24+vJJ5+ulmM8CJYta8LEASQACeSa7mq5+vHH8Ne9GqyRE+KOtLiYss52+xGKqzBdzAEqoLECyfjv8AS9Ud0o56xSZnpwukzNkSFiQ5BJ3MFU0F7twCaJ4PA1ZPm30LNy8ZI8VVdAwaWO6kavy7d1LtBsnkHgVfbSzg+NfRVI8/GlwyVpC0bemQoA9tjcKFcc9xZ15f4nZfCCdMNyzz9DXpWoyzuw/BzYniWFovUdlj9xRgzA0w5IBH5uOQR3BGvOP4uxX/ANsq/wC/a/NfvCv9Dtrr6D4V6c0pmgKTdyE3K6JZ3cJVigQPddfrqY6/0yKWJIZYWdGYIvpr/ZEggOdpBRR2scc88a8KX4jT6irUZc/bH28nsx1Nu3PH8it1rroilVU9WSRFLGGNbDK3ALkA1t/MOPkfXUH4o63jzJGxVhLFIhaORSrbSLdTxdcDkfw76dThxdLxGdK9Q7VaaQElnJ4Mm07tl/C2QPg0b4ZfHGLKAqxyZM+xoj6MR7MtOFZjuWNjX3quL1op1kpyUqanKKeM+f0+H3yUW3SknGTXPgaY5QwDKbVgGB+oPIP8tetQvg7p8sGHHHN+db4u9qkkqv04HwOBqb17T7NMHmKbQa4TPP6+300MBH9oH94O2+UI7XxwfkffXdrmizbleP05BsCneVqNrHZGvkj5H6/TQ7IWvED/AIfqnT8oMVBcQuRXC7tvd/aAVka7rgE9xq6xqkfNHDZ8RWXtHIGb7AhkBH/ER/PVseE+ovPhY8si7WkiRyN27uoIN18jn+OtVTzE8TWRxayX0aNGrTGGjRo0AawdZ14nmCKWYhVUEsSaAA5JJPYAfOgEbxx5bHMmjnglSCZL3ExA7ydotyCCSFWhYPH01W3Wum5+LmRYh9GWWajGIwaILOo3XW38pJ+gHfvqZyfNDPzJXOGY4McWilkDMeQQ3uB9xHxVAMbs0dQ8vTMgzDJ/GTHKUkrI3IBJNhV52rRPtHHJ41OMpr+0i3HyT/TfK3NypI/xwhigRwzxqxZpAO49p4BFre4Ed61anV+hRZOO2PMtxOoUi6PFFSD8EEAg/UDSl4L8wzJImHmUMkqSkq0I5gCaod1eviqO0kVwNb/Mjx+cBEjhVXyJrKBuQoFclV9xLE7V7C7sjbqMm5PMjq+QoZPkjlKGWLOBQflVlYE8CgdrEDnjgfw+NRfgDwC/VMdpJcuZFWUxNGFskBEY8s3B91UVPb51tzup9RyUcS5jRrKWZoo1FKrCvTDghioXirr55POt3gzxW3RkMU6+rjyy7jJHe+NiFUllP5gQoNCjYPewNd9yOJouPpHS0xoY4Y72RIEWzZoChZ+Trs1z4OakyLJGyujgMrKbBB7EHXRqJINYLaGOqx8TdcyepTPjdOnWKCLibJUt7pDY9JGUDgDklCb45+DGUlFZZ1RbeEWY8oHc1yBz8k9gPvqset+D8bP6y0LRhEhxhJKYtqM8sknt3EC2G2z2Bv555T8Xwkeo4oGOF/FQTTx5LvMS8pClo5TvJIUyUvbue9Cw0dUkPQ3x8hQ7RzjZmoCZGkmWJijiSSyCW3CrAIHbitUq+Lko+TuGhq8PeV2DhyiWKNmkX8jSOW2n6qOwP37/AEqzbTkwK6lXUMrCirAEEfcHg69xvag/a9Vb1vzbnLuuNB6cUU3oPkZCsU3FXUBkUBkPqAce40OQpIGr20iJyeHvA+DN1bqOPLAuyL0mhjDMm0MpLlQrC13FfsLFVq0Oh9ChxIvSx4xGllqFmye5JYksfuT2AHxqtOkeHep23UY5wM2RTHJBkwBFpTtKAhvyjaCrKADQ55OnfwZ4vGdG26Mwzwt6c8Ld0b/ynmv01XC2M21F9HWhk0aNB1acMHVbeaB9fM6bhr6lvOJWWriMakXvFe4gA/YAtfcamfMTx6OnRKY/TknZwBExO7btYlqXkAED9brSJ0nxQkvWosvMx2xz6QhUi5I/Wa1Ds20bfY2z5qhfzUW1nBJRbWR76r5VdPyHEno+k3e4G9O+b5C8XfyAD/Ia1f8Aslwv9p683BoTTyMoJ/eADKb/AI9idOkbAixyD2I1z9S6hHBE0srBI0Fsx7AfU0NHFPlo5llQ+W/gzG/F5mNmRRTTYzqUO4shRgR+QErx7TTWQXruupvrUyQ9XaEenGjYcO1eFBZZpqVRx8FjQH3+NJkPiXI/pJ+oYkbuJN6n1ygDx2FQLsC7aCr9T7eWNm5nxn0p+qQY3UYooVKK6ZKSzBQoSQ+1mcIKU77O5SNwocah7ZZimXRc6pKzAyfiVtRuW3vYLHur823618120ZWUkS75GVE4G5yFWzwOTxqrsVsU/lwZGKnhocgsgPBG1tw57dh316ysrFJJkwcpj3JaV2+Pk7z8ff41JaVf5r/Zs/PXbdypl9fBZEfV4WXessZWwu4OCLPAFg9zzQ+a1yYHijGmjaRJQqLwWf2fxG+rH30j4UOM8T5EfTZ2hj5aRpP2di+CWemPxQs8j5IB4vxIlAMPTsdQRw7ncBz3FFf5Vrv5aK/9fuQr199stsKmxg691jGGBLjLkSZLhfz8uQQ6spdwNoUGh37KRzqzvK6Ut0rEJ/uFeABwruo7fNAc9z3NnVTeH8VsrIXCypxjQyIfTXHVVV2B4QlhyTyaN2a7Xq9uidHjxceKCIEJGoUX3P1Jr5Jsn7k66oRj0Zb52ueLY4a8Hfo0aNdKQ0aNGgDSl5pZcsfS8hoN4eltkNFU3qXa7BrbYNc+7TbrXPjq6lXUMrAhlYWCDwQQeCCPjQHzv0bqmNEixLIAaskigWIBNtVfbv8AA1Kx9SiZtqyIWIsAMDx89uNWa3ld0wkn8JHzzxuH+AbjXUnl908R+n+Dx9tEWYwW5v8AfI3Xz3ux8amptEHAp8ShepdPdSpcZEaEXztd1WzRsd2r7n57Fh81JI4+p48km1f6s/uP19Sl5/QtX6nT50/y66fBIksWLGjodysN3B+otq1KdQ6BjTkNPjwysBQMkauQO9AsDQvUc85JY4wUe/WoGBVZ1UtwGB5B+osVf664MzPxmY+rkgx7doj+9USaHvPYjjg9tXp/2KwP/ksX/wCxH/5ddOJ4cxYrEWNAl8nZEq39LpeddcmyKgkJHkd1Fnw5YuWjgmZYpKoFWG8r9bDEk8D+0GrI14ihVRSgKPoBQ/w171EmYI0m9a8to3mbIxZpMSdiSzRcxuT3LxHg2aJoi/nnnTnrFa40msM6m10UR1JZIJpGzMSaCeM2M/BQhDY4dhwjBjVgkfmIIU3ec3rc/VGxMBpMecPMsoyIgwbYiuG9WLjY1EmuAaHa7F6lAfjUZgeFcWCZ54YI45XFMyrRri6A4F0LoC/nVXoxyn8CTnlcm7qmOj47rI7RJsO6RXMbIALLBwfbQ5v7c8apTosE0WCcuLIEm6WUzwZUimCVPUIJPqceoSinddtu7/W+GQEUQCD3B7aWj5Z9NL7/AMHDu3buxq7v8t1X2qviq1KyG9YORaXZW+T45zsq0hyoI25OzEgmnegFNbxEwu+DVd+TyNTHlh0PLjzp55RkejLEoaTKGyWSSwVYJbEAAMKJFBgOe2rRxcJIlCRoqKOAqAKooUKA47V/LW2tcrqjDoOWTOonxTHM2JOuMAZjGwjB4BJFVd96ur+a1LaxWrSJ83YWQmO5WeKePIH9o0ylnJ/3qvn9P4nvrdmddjMbiRHjV0b02lUqsncHZf5udfRda1zYqPW9Vau24A/56yy0sW92Wa46uajtSWCB8ukYdLww9X6CVQr217Ab+QtA/cHST5weLqkXp4b0kcB55TQuM9kS/qRz/Aci9WxWtc2Ij1vRWrtuANfpfb/prS1lYMqeHkonpcc+VY6fAJkiFM5YInbhIyaDN/gOPg6ksEZcHTupySYrJFIECwzL3lJEUz7Qb2AbSeKbbYNA6uaOBVFKAAOwAofXsNetuqa6I18ous1E7OH0fOnQenzyxpHh48kpAO5nXYgI5O52pd3PYH6ax1yeTF3RZcRinK2qWGDBrAKstir+L4r519GVrw+MpIJVSV7EiyP0Px/01ebl+LaiPCxjGMY46KF6ziSYfSMTEk2RtlTGWRWJJ2LsdSVkr0yDtDKAOVHyTfvonhvJ6hxi/sYFB/rDLSMw4CRjuwvgsBQo/YG8c/pUM67Zoo5V/uyIGH8mB+38tb44VUAKAAOAAKAH2A0MtWrsprlCHGe35+3wKN6Z4FzZczGiysdkWM+tLKHpSqmvZJEfbITRqweL41eUKUoAvgAcmzwPknkn7nXrbrOhTbdO6W6byw0aNGhUGjRo0AaNGjQBo0aNAGjRo0AaNGjQBo0aNAGjRo0AaNGjQBo0aNAGjRo0AaNGjQBo0aNAGjRo0AaNGjQBo0aNAGjRo0AaNGjQBo0a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2" name="AutoShape 6" descr="data:image/jpeg;base64,/9j/4AAQSkZJRgABAQAAAQABAAD/2wCEAAkGBhQSERUUEhQVFRQVGBgVFhYWGCEcGBsYHBgYGBgaGBwYGyghGhokGiEcIS8hIycpLiwsFx4xNTAqNScrLSkBCQoKDgwOGg8PGi8kHyMpLCwsLS4tKSksLSwsLCwsLCwsLCksLC8sNCwpLCwsLCwsLCwsLCwsLCksKSksLCksLP/AABEIALMBGgMBIgACEQEDEQH/xAAcAAACAgMBAQAAAAAAAAAAAAAABgUHAQMEAgj/xABFEAACAgEDAgUCAwQHBQUJAAABAgMRBAASIQUxBgcTIkFRYRQycSNCgZEVJDNSobHwQ3KC0eEWU2LS8RclNVRjk6Kjwf/EABoBAQADAQEBAAAAAAAAAAAAAAACAwQBBQb/xAAuEQACAgEEAQIEBQUBAAAAAAAAAQIDEQQSITFBEyJRYXGBBRSRsdEjMlKh8EL/2gAMAwEAAhEDEQA/ALx0aNGgDRo0aANGjWrJykjQvIyoii2ZiAoA7kk8AfroDbo0u5PmD09ASczHoV+WQMeTQoJZP8Lri++pbpvVochd8Escqg0WjcMAaBolTwaI4++gOzRo0aANGjRoA0aNGgDRo0aANGjRoA0aNGgDRo0aANGjRoA0aNGgDRo0aANGjRoA0aNGgDRo0aANGjRoA0aNGgDRo0aAVfMjxW3T8MzRhDIzrHGHurNkmh3pQTVjtqjOo+JXyys2ZN6xR8cbDSJ6bBnlG1ABw1KWq+B9tWV5x5LZT4/TseP1J3b1jYI2gAqCG7VRbceaA+pGuXwx0SPFYriYDZ00RaNsmWREi3Lu9RIPUv8AK3t4QdyS1aqm/CJIrqPCleSQ4+PJKobIX9nAzeyQMI2sD7mh8BTXfTp5Q9TXEypoJpDCGhVmScCL9shptoauyHuaJqz2FOXWPGLyY0Ixbjy8mdcYK6bjDIDc4kBFHYoPxyKIsaX8uVZokWeZs3HfJ/AyevjiPJhlcsFkhcKK5K8EEgEcjldVwcu8HWy18bJWRVZGDKwBVlIKkHsQRwR9xrbqo+h+JcnpX4nDkiXIiwlEokDiNhjsQbC7Tvb3E1Y5BFnjVsY8wdQy8hgGB+xFjg9taE0yBs0aNGugNGjRoA0aNGgDRo0aANGjRoA0aNGgDRo0aANGjRoA0aNQfi7xbF0/H9aXcwLKiotbmJPZbIHAs/oNATbNQ1xv1mEOIzLEHYbghkXcV55AuyODz9jqlvMjxyc5axROsUADTb2KK+5kBR4f3tjlQST8njlSUrIjjAqRVA/rLJIFGyQjb6YCg0BaldvYeopokm6Xal1ySUWfUy5Kk0CCavgjt9f01sB18sSboPw8kbzxMce9yuQ/IlP7PaAVhsC+eA9/pY/hfzieHHZM6KeSSFgjSRgHgg7fVJYAPuBF9j9iNdjbGQcWi4dGo/oXWo8uBJ4STHILFiiOSCCPggggj7akNWkQ0aNGgDRo0aANRXivqzYuFkToAzxRu6huxIFi6+L1K6w3bQFX+Xsz5uRlZEmT60iRRY8cqRhFQOplfanbcHoEnm0Ir414wcX04cRZumZUmbgjbEUIETSGiZDKrhdjN7iW5Buweb7fBuU0fWOqQS0GkdJ4we7JyLFcEBSn373ZB079SxTJFIiu0ZdGUSIaZSQQGU/BHcfprFKxwmSFHH8BO+Mxll9POknOZ60I4inK7QEBPuQJ7SD+bW/B8HzyZCzdQyVyBCQ0Mccfpx7wABNIo/NJ9ByFqx9BHdO8y/ww9DqsUkGRGppwhZJytC4yo/M3eu3PcdtSXgZpBHk5mUph/FSmYJIaMcKoqR7iTx7R2NfoLrUW54fIODr/AECHI67jCZd6tiyEox9pMUoKWB3FsTRsWF441YgGkPwXE2ZnT9TJYQsv4bFVkKFohtcyc91Zi1d+7dqrT7rXWsRSZxho0aNWHA0aNGgDRo0aANGjRoA0aNGgDRo0aANGjRoA0aNGgOPqvUkx4pJpWCpGpZifgD9Bqh5vEx6lKkk0kxdZDKYI9xTHjUMiOii/VkVyrsathY7WBZnm91mOHp00bOoknXZGhu29ybttA9gbvtyLIsarXA8QTLjnHigSCVTDhqxepg8hAUspW6I3G7oGq4GsGtnNRSguW/il8i6pLOWecbor9T3SpKIogDJlzSAiFH2oriI2C1qiyFSAF9tt20yeHvLzps49OHqMs7oGNQyoNquaak2NQPAJB51I+JMcYhwsUIj46RSMqzMIo58pNnpCZ62liS0m0925Pax09RzIsjKwIcUQjKilTIn/AA5BWKEI3rIZEAtXZlXbXNiwLB1KFaVfD48EXJtkL4v8uMWNIlk6k8RFiJcuRZENbRSr7aAFA1Y7fpqAj8Py+oMWfZEZpTmylW3RTw3uHolP3VIPtPPu3fu0Wzw91WKOXMfOONQkyfXM5vJ2hwMdAjf7Ew7qAHuJFD5aNk6LJH0ZcraYmxJpMrGjkssmM7/2L8A+5Oa/3fy/u13U5rwnz4+pKE8S5OHy/wDGsUPUGRJHi6fJ6rKrlVjWTYGLEnkKdpAXdY3Lxq8hr5lTMninbIZEyI8ZnR0IqEI9xmMJtpASTx/GuxP0X0HqoycaGYUPVjV6BsAkAkA0Lo8XQ1qofsSz19yE1ySGjRo1eQDRo0aANGjXktoBZ8W+CFy2SaJ/Qy4TuinVQTfHEgI960Koniz3ujE43jPNgjX+kOnz7idofFCyqx3bRuUPaE8VyQbHbsN3VfNWFJWhxYZcyVLDelQjUjcCC7fIIrgVzwSeNRWf4+6ksbSjDxo0Rdzo8zPIQBbFSigD28UebB+w1CVSmuUdOrqXmeUaKNcDLWSZxHEMhRCpckBRuJaxuIvji710/wDYmfMlWXqcivEPeuFHfpI9+31D/tqUkEkAH9ONI/i3x7FPJ0/MjhlhyIpFZt8ZKmIizsbhZFJ3AflbuRt76n+pyT9SKtP6mNAvuihjkKyk+0h5yOAwItVA9u6ybGuV0JPhAtBKHArgDgfT44+n/LXq9fP/AIz6JBFtdszIE4AESu5lc0xYUeGX3NYNgD4+0j4O8zJsMFcxZpYa9rbw5jNXzuX1Gtu5LkLYAFDnR6U+WlnBCU4xeGy8NGonovijHyo45IZFPqLuVSQH4JBBW7sEEH44+dSoOqyRnRo0aANGjWCdAZ1gnSDk+cOPHkPHJDKsSSvA0/FeoikkbL39+Aa5sa5sjxl1PNhkXD6dJEHSknnkCEWB7lQgWaPBDV2PNEa45Jdge8TrUErMkU0UjoSrqjqzKRwQwBsEa7L1805/gDNxm9STGlWNdp3QsshjQckho2sMFUe4ih3Pxps8vPH+X+Ihhcvkw5L7QZDbRtTMwjkP9qEj2l7+bqieYqSZ3BdejRo1M4Gi9KvmZ1TJx+nyTYrBHRkLNtDER7gGIDAjiwSSOFDHSx0nzaeEhOpRALttMmEEpJ7QQCpHDN+oAvkAUTxySeCSi2spFo3ryHHPPbv/AK/131UvjLzMTOhGL071fUmA3uQ0fppxuBut1gkcEir78aivBni5ejyZEWT6kgkeOUenbUu1w8rb69xIQEWe/c1zHes7fJL05bd+ODHmnEU6yGCKxkx0AEg3qzMWhOxWI3MAQQqkci/qda+oGBYOn+jIrpBmQJJIfabStxbdR4BH1Cih21ZHWfC+P1T0MqKd0KqfTmgK2yNRq3U1RHxRBLD664um+TeBDZKPMSjIfWax7hTMAANrH6jtfGsl2ldtsbM42/777/XglGxRi447JvxVLAuMzZUXqwAr6gKBwq3/AGjKf3V7kiyBZrS/1TxHgdJBGPjAs0frsuNGoASwqPI/FKT2I3fJqu/J0/r2bgr+H6liyZESRr/WcdDKuyyu2a1UMQO9AGhZU3ZT+vw4LztkYE8QiZAsmOmQMR1lskMRIBa1e5eSpvj41xVtcMjHDfI95PiyDITFZIIZMuaUQiCXaXj2sfW3miUCAE2AbtaBu9dXmhk/+73gWvUymTHjB+S7Dcf4IGN/bSr4B67i4cJjhQ5eXI7n+pxOwo8ojTSqvCgC9x43XzydMcfgh893m6qqj27IMeNzUK2GLlwfdMSACRxQ+boSVTb44OZQi+O8lGIxPVnD+nQhij4llOwxWe7WfgA8juD3uXw4H/CY/qrsk9GPev8AdbYu5eSex41BdM8rsSDJTIT1i8d+mHkLqopgFAezSgmueO/fTcBruj0v5atQzklbZvlkzo0aNbCoNGjRoCO6512HEjMmRIsai/zHkkC6Ud2b7AE6pDxH41yOoTxyqXxooSWhCt7ifh3HbdXzVCyOe+pXza6/Hl5ceKm4jFZzMbIUsQtKFrmh+9/4mA76U6D0QbXkV8H4NgjnXp6LSKz3y+y+J5eu1breyPfl/A04+C0Tb4JZIm7e0/5/X+Omnw54nyXyY4JvTkV1c7lXaw2i7PNG/kAfpqBA1pycMOVNspXsVNH4/wCWvRu0UHHNawzz9N+I2RmlZLMR38fwq3T5rUmtpFC6O4Cz9BRIJ+hOuqOdmwFYyCJ2gU+o20BWMYpj+6Oef4/B1XHUPxDIV/Eyut7isjk/BU+48/lJFdjZ1owYDNEnqu7qvCIWOxQOOB/DXmrTWuzZjnB7P5+lQ9RPJnopDBnPuks7mJsn57km/wDpqT15RABSih9tZ17tFXp1qLPl9Rb6tjmjhm6UA4khPpSKQysvFMOQQRyp+41cHgDzNTKCY2SfTzACCCtJIRZtCDW7aLK8c3VjtViyA9iDXejf89aZo2V1miO2aMhkNDuDY7/5/wDPXn6zRRnFzq7/AHPS0eulCSrt6/Y+mAdZ1A+CPEf47DjnIUMwIdVNhXBII7kj4NHmiNT2vAPoQ1pzMhY0Z3IVEBZiewUAkk/w1u1wdeH9VnpVf9lJ7Wra3sbhrBFHsbB/Q6AqzwfhiUZnXJ41Zv20mPGRQCxq3N1+bjZZF+1j3NDz1To7PjnPzDe/D/EjKWeRGjyG5hhhiVtoRbWrUkndZJ02+DsxYuhQysu9Y8UyMor3BVZmHPFmj3+useH/AAXgvFBkLAUDCPJWEyu0KO0YIIjJ2WoNA7f0rtrGrEm3JEsGiLxtMBDCMb8ROI4vxNSpHUrx+oY4hIalk2hmKqeBt554Vuj9Rw8LPXO2CHFyY5lpwd2PPE1TRIqWPcQKr4sChwZzqvhthI8q4n4/dkHMxXE4T05GWPcstsAYx6ala3A0qmqsxXivwz+Hw8CJ5kTIfO3NKosI029pCikglFbZ354HIvUobI429sFr9M6pFkRJLC4eNxuVh8jt88gg2CDyCCDrpOojwn0AYWJFjKxcRqRuPBJLM7GvgbiaHNCuT31HeKfMLGwpDDJuaYxNIiKpIY8hEJUEqzHgErXzrURFTzk8WvF6eIjARzKTMRRcoGC+ml2AWv8Au3x3q6RvDsOTmRNDjwiQBRC08j7YViJtA4vb6gBIscj79taeuZhypMjPEc0KT0kbLUi7gqoyuSQVtgNriqI4Hxqw8Pw0vrw9MkAkigw/xbITSTZRm27pgot0BB4N8EXdDWeWJywXxlKpceTjxPJ2VI0kjziMhV22EBiKjsneyLr3G+35foqzdLKpkTSvi58W+MPLDIf2UiqyRmZEUH0Sxo1YNXzxpknjmTFz4kVFx0GL+IWAsIkk9rdQSDabVdhBKrxy3ySNdEWDCepQrjzxZMc4mV4IkQRxYJSwjbP/AKm2ro32HfUNneTitkvIn+AfMOfEk9Msoxmk9WSodwQF19RhsoopU0O4Xil54v7pfV4cmMSwSLJGSQGXkWDR/wAdUjieDINmbj1ckEzxiU3Z2oHj3CzwL5AHNXqV8qurnEw8+eVz6CsCglIjLTiNmkUAk0x/ZiuT9tW12qbaXgWVOMVL4jX408zo8GaKOMJO5crMivTou0EckbQbI/Mw4+OSVT/GvjDEzMCT1IzjZ+yhFIhJ2+vGzBXZArbgqtuHu9p+956L4SilheTKiVpsktNJZJKb2LhUYksCL5N2STZOo/rng30IXeLKeOJFLenKPUUH4Cn92zQsAnt3rUlZHplstHaoqSwdvhjx96HTEgx02yBW9TIkQRwxE3tJoH15doUgVbe2+bGufA8c9aMUcwZZImckn0VZtg9pLIgVincjb7jXcCri/C/hFsuKKTInLQpapAPgKxBVj+7/AAskHuNWDNCyqqw7ECsooqa9MH3KoUijXY8jj765ZYlxEnp9HKScp9eMDd4T8QfjMVJ6Rd9+1H3gUSBZoENQsqRa3R7amL1SfiCGTAlGbieoFMiNlQxttRwpJ3NV1fIPBHuvjm7e6J1VcnHimStsqK4o3ViyL+oPB+41OMtyyZrqnVLazv0aNGpFQaWfMHxI2DhSTxhDICioH7bmYDsCC1CzQPxpm1UXnllRStjYwa5gzSMAT7YypFnnbZINWCeD2BN9UXJqK7ZyUlFOT6RX/TEJUyOSzysZHY9ySSST9ybP6k66JZttCizE0qqCWY/QAcnWJJAik/Cjt/gBp98r/ArNH+MylBaQRyYzK7iWMWx+KAVhtNC9wJB4Na+gvvWkrjXHvH/M+co071lsrJdZ/wCQgYWUJEDAV9tbtR3Qf7KqogkHiueP/T+GpHW7Tzc64yfbRh1MFC2UV0mcXVMUuq0u4KwJX5I+a146SR+02AhA3AYgkH97t2HbXfIoKkEWK7fXUN0qba45U+rdqtgoR9RXbn/D7axXKNeqhNvvg20uVmlnBeOSa0azrGvTPLJbwp5apm9NbIhn/rYLBFWgqlbPpPXd3FHeTwHTihzBYOSXU7gVdSVcEUQw739P0/XVg+QYAiy13EkSpa1wBtIDX8k0RXxtH113+LfKhsjMM+NLHjrIv7YbCbkB/MoFAFh3N9xdHca+X0upenm89eUfV6vSrUQ9vfhkB5VeJvw+U2EzIIpmMkdhixlYKoRdooD2sSW+1EfNzjVV+V/Ro8TPy8ecXmJRjkJPvx2ANrZrvtvj5A5o1ag1lskpSbisLJqri4wSk8tIzry62KOvWoLxZ4xx+nxCTILUxKqqC2YhS1AEgAcdyQBYs86gWCyOkz9JBSNXyumkNvjoNkRFrLFQNoeIkkkAWLPHcnh6aRNjLiYHU8f8Mw9KnT+tohBtE96hmrgbkBAYmzQGuufzUl2+unT5vwikeo8jBZdvyyRC7Cm7JNduRzSd1DOw+p9aVi0C4UURZ2f9mslC3JPtbeXcDk9kJ+xplWn0E8ln/wBIYXS8eOFpkhjjUBFZrcjk2FFsxJ3Hgcm6+mljoeHL1bqEefINmHjM648TH9oZFNFnUD2ncA1Emtqj665Oj+I+jwSP+E6fK4iJueOD1BwVBKs7lwo4Px2sDkW5YfmP0+V1RMqMs5CqDuFk3QtlAuxXPyVH7y3yupReXyzuRo1TvmliTR9VimxjteTHIssqhijgbQXFE+5LBNkVRGrhvUZ17wzj5qBMmISqrblBJFGiLBUg9idWyW5YOxlteSkpcuCTpk7RLHA7N6jxmQAF0dC2wFvysF4queNW4mNi9Sx4ZmQOrrvQ2Q67vzKGQhhyKIB5K89teOn+W/T4WLR4ke7ii4Mm0i+V9QttPPx3oaWOn+HeqdK3DHKZuIGtYCdswU8sU9oVTd+0Eg/CgnjK6HFe1+S2y31MZQ3eFMiCTEjONEIovcvpbQpRgxV0ZVJG7cDfJvv865vDmVD+IzI4MeKFIZEVpYwqiSRkDybtqimQ0Dye40j9S6ljlmycjp3VcWSUiOQwEojlvYu4h03O112+nfUonS8p4PSES9M6cokedmkDZTxgKzFyL2M43bmJJ4a/gNH0m8lQr48OR1XMzxiPGIJyfc6Nt2ptjHKD2SMlEAgll5NEa2y9MgeTF6bFMJocMNPO6qu18gsw2g8/VrWyNoocgkTk3idGxGx8CH0MTZ6TZk1IvpgemWjWwzsV4DsVo9+2ujovRY8WERRClHc/LGvzE/P+QFAcauk4wWEbtPTKxpy6XRFr4qaaHKfFiLPBQUSAguatvYKYUL9vc0O2pX+jfVhaLJIlDn3UNo22CFG2uxHfgmhpY8IZwXqGfCSLaVpFH1p2Dcj6Ajj9fodMEq5Jxpl9vr7ZFidDQY7f2bUb2G+CLPK388VPg31y3Ry+exU8v+qejFIJBI5k3TpsG9mVCI3vb7twavzHkEVX7z28ALoxLgrftDEKbFHcoNNXxfbnSh5bCXZNvBKCQhWcVJ6h5mB7n822+e4/l0+P8pEiQlpVlDBoNl7DKGWt37pNXQPNbq789lzIjVLbSmxkiiYptl2OTuBpSFKm+CCx+ODzz/hri8sMtcXNycBjISf2sO42giABVF5NH3tfYe36nXJ0PrC5yo4aSKSF6liVqG6iKbi2S+QPqKOtPTcX0OsYDQHesizQMSwfhQ8je4mywv5J4UD7GVfEsFOrxOvci49GsLrOtR5AarXzY8GyzE5sMqL+HgfdG6n3KpaQ7SL5q+CO4HIviyidVB5rePshJMjCiSNojEoeRCzSKJKBD1whJO0KQbDA37q11ScXlHHFSWGJPTfDeZmSYofHkGPO6n1EW0KX72LchSEDkBq/TX0R1LGvHkRUDgxsojvaGtSAtj8oPa/jUH5a5aP03HCSNIUQI+8jerj80bAflCngA/uhe/fTQTqU7JWPdJ5ZGFca1tisI+W/D4/Zm++43+tLqT1x4eSjPNtYHdNKw+4LGiB3qq12Vr6fRtejH6HymuT9eWfiBF8aicUqmQ/0PtB+Nxo7bHb6alxqGdCpOPuUIxD7mHIN1Q5q+NV6xyi4SiumXaFRkpxk+0SyyXfcUSOeP9DWd4ur5q6+a7XrEqWpHBsV7ux/WtaCthUUgFSu4BuQBzXz/jrTKUkZIwjIszyHxQMTIcFWLTlSQDupUWtxPfuSAO24880LO1WnkQtYeSB8ZTD/APXENWZr5GXbPsY9Iq3zc6hHiZGFlxsBlxMR6f8A3kHO4NQ9oslQT/3jcGuJTw75xYk8DPMy48sYYtEzj3VyPSZtocntt4N3xXOunzH8vm6n+H2yrF6Jku1uw4TtR4IKj+f2oxXhPyjGLFP6noSzyAiF3j9QRcMBasKbmiSAPpqJI1YvmD1LJSGbHwo1Rtze6ZSrrRQAkhWRg/NUdwB5HfXJ0rwW7SrkdRnbKmXlFJJiQ9+Ae/PI4AFDg0K1YmL1PpsUcJwRkQxblMkDlnYFtwIStw/NyCpuu4As56L4zkzM4xRRlIIkYy+qp9TcDtrg0h38UbPtb9NDPY7PsN5576hszwXhSsGfGi3D+6NoNVVhCAw47EH5+p1NaNcMibXRpw8NIkCRIqILpVFAXyeB99Q3W/BkE+51RY5zZEyqL3EVbr2dSOCGHa+x1K9S6ikEZklJVAQCQparIUcKCas9/jSvJ5h+lkSpkQMkCTPAs6Wy7k22HFd+QePhuAasicdz5iMnl54qyJJZcLOF5MI9T1PaBJGWpSqqBYFjmh3AIB09g6qPxtF+yiz8diWxmV98T1vhLDeoZTRHH6fn++rWwstZY0kQhkdQykdiCLB/lrqNsJ7lk36gfGXi2Pp+M08g3GwiIDRdzdC/gUCSeaAPB1Ok6pLzP6weqTLBhFZYscb3cMQPUYsu0bqU0ou+e5ojkHkpKKyy2EHN4iss8+IfHmR1XBeNcGZAWVo5YSZBvjdSQ3sUrx+8L5HbuR78S+Pc6SFwJsTHNCM4qlZZ3J9jq17gtkn21wByeLPNheDIo1275zzuH7QqA3wwCUA4+uu3B8OwRG1jBe73v7nJu7LN83zxrzJ6qWeHx9P5/g9av8MnxuInCzH6fAMfKiE+O7MoZDbAMLKmNh2/MeD9ddXh+HJ6k8qYLPj425fVmldneiNtRbrKnaCdoPyLYanGAPBr7A//AM1A/wBGvgSfi8BtjRr7oTZjkQcup5vkUfttsc86nTqIt4mX6nS2Rj/SfC/X9Rl8Q+VC48CzdOLjJgZpRuO9pQQNyHjk1dcc7iD3safDnW/XiiZQ7hw29zt9jgg7GoLZ5oELyAD83pg6v4+B6O2djA7mQKoFN6crEJTA8Ha5+nPHFHVP9Nmgi3/ipcvHlZmYom+NbPyALJNVe76jXoOre8J4+p5FWpdGXhtfIdfA09xzja4rJmNlaB3OTQPyRVEfH8RrPTsWTN6shMBlw8Vmja62CUodzOrEFgDwKBHt+50oY8WEqt/XsmVW3H0oiwY7u+4AUx+CTQ551PeAfFH9Gbw+LIsOXIpx3dgrXapsdmoBaLOGNDhu96OnY8toPWO6vZGLwu3g6Os4LdL6s8hQR4WWQA4PsDkbvr7abdwaG1mrgVrR0HxHDJndO9D1HaOeTerRhdqzBkLExDZSlr472Oe51dGZgRzLtljSRbunUMLHY0wIvVeeVMSR5vVYkRVSPIIUgG63ygJuutoAsLXyeT8c2rOSKukobPBZgOs6wDrOplJgjUL1vwtFkIsZ/Zp68eRIEVQJSjbtsnHILUSe/A51N6NARXTfDUME880QZWyCGkUN7C4u3C9g7Xyfmv1uUbtrOsHQHzt1r08rqeUZIyr2NwsipIz6bFDwQGpW555P661SdGkH9nNY+ki3/wDktHt9tTXizHC9cyiGDb40c8flO2Jdp55NAH/i1416el4ryuDLdCMn7lkVep42SkbMzoAKHsuzZofHH89Nub4Owl6HJmQs+RI7RbZpQVK1OkThF/dUnd3skEc9tRPiRQcWW/oK/WxWmvzO60kvR8Jgjp65jdQPyDanKNtNE82OP3D2Os+qct6y2/qTphCMfakhP/7Mqp/ZyyoOeAQR/iNcWd0KRI3czk7VJI21dWasNplOuPrH9hL/ALjf5HWyUEovHH3ZWoxcs4X6ItLylwoY+mQmGiZB6kxuyZqAcH6VQWvoB37ly0o+VP8A8KxuFA2t+Vi377Xdjht12osA2B203a8dGsNGjRroMEapjwH0n0c7O2hhHUJVZEKOolBmVGQkkbVO3k/u/fV0aqPxb1M9N6pK6wmRMyJH2o4v1Iwys5U80fb8gH3EWQdcK7E3FpDdrRiZYkTcocAkinUq3BI/KwB5rj7EHSVi+aQ2IZceRXLASbQ2xE+XsqSxH92ua7ixqTj8y8AgEzFb+Gjex+u1SP5E6GT05LwMmNMHRWplDANTimFi6YfBHyPtqK8sMePMxM8TqsiTZs24fukFIiCOf0IIPHcHXF1Hx5hegxTIhdmWlRgSCW9vvQDcVF2wq6B41NeTUSjp7MoUb8idjs/KfftBX/w7QAPsBoi6iLWWxX8YeUQx8aWbElncxEyJA1OiqWHqbQVJJC8/U7R86aPL/wAWGbCxlVY2kv0wgmj3iBODMyqB24BVV712B065ZOxtoBajtB7E1wD9r184eF/DHUfx1xQywyxyKszIqj0hKLat/tH7Mkgc0Cv1FjSWV4r8aZT5DwYQERx2aOZ5grI25FKlFovYuweB9b0j9flXAxEhgOxnO3cB7qAG9yf73YD9eO3DyfKSSN2kgz5A8g/bNPEspdrJDDldvc8c9zqueodFMvUJokkaX0P2TtMaLe/ZMUVeEUDcAPuD3PGS2MnLM37Uelp7IKGytPe+M/L5DrjLSKOeFA935uw/N9/rydbNYVQOAKA4A+3xX0Gtc8rDbtQtbANRA2qbtue9GuO/OvI7Z9J/ajm6v071Y6BKyLbRuO6tXBHHz2PHYnUF0PqHUMyHZBDukLiH1hwE4tmlU8odvIaqvdxY1Py5jEssSW6FL32qENydrUdxA/x1o8MeIE6VlZiysfTniORFZbmRA5KWb9zc+4g3SjvxrdpoqXtn9jy9fOUFvrfyYt4Q/CZQwp3j9KLJEs8qlijyBSIVfctLtbuO17rNqNth/wBJQtKYd6NKo3FLtgOD2/iOPvqG8K9D2YbGdd8mTcsykWW3WQtfWvj+8x+gqF8ufDssbmaVZU3KCvuoNyyssiEbrBoi6+utcmpcmWiMq1GOM55H5IwOwA/QV/lqE8adMM2JJtFyJUsfFm1IJr7lQR/HseNTusaqTxybpwUotEn4K8TzZPTFypEWSWpPZD++VJAADEBXPYgmr/XVTYGDnzdUmklGRDI7RjIfFsGIyoDCSq8yIh27hyPa1m+TN+W07YfWJcLe3oyK5jQk7b2rIpCj2hvTUizX5fi61dI1uXKPm5RcW0zViRlUVSxYgAFj3YgAEmvk99btGjXSIaNGjQBrDazrB0BRnjjMDddkCljtiWNww4DBQ9Jz+Wipvjkt+p16lfM/qIPVMdLjOyKRaR9zqWCN+0WvZdccmxzxqGnlCi2urA4BPc18a9LSv+mUWdnD4jX+qzfZb/jY0/ecfSRJ0mORW2/hzG4UDghgIq4PtrcD/wANarzreNtxikYoFlUAdvc44/Qk6snzH6ZJF0D0V2t6MeOkho/ljKBmWu1MATfAXd86z6p+9fQnX0JUJtV/Qf5a5uo4aOpLKCyo+0/IBUg9vjWyBt8SlSVLIKNWRajmvk643mf8xgG6nV2YiggsiubIPeuPnW+T9vJSuyzfJNF/oxSqyAl5Nxc+1iGq4+TSbaHFe4N+pf8ASH5LTs3S47KEK8iqFBsDeWIe+7biTxxRX5vT5rxjUGjRo0BgnXzivWJM3KnypTZJEaAXtVB2VQeQKo/qxPcnX0H1ZVMMgkRpEKMGRQSzLtNqoHJJHFD66+c+hzKsYUkB2Z7UCiG5tSAPbQH2rt8DU4L3EZdHT1fICQuWNWCo/Uggf6+2unxD0dcY9L4I9TDUNuWhvLNJVVw26Tn57dtQ3Vj+IeKCM7i8ojKgiyzFVWr4rk0T86svzv6cFx8SbmoJdh5H5WAP8TcY/mf4dnLMhFcCDnYwMcoYIFr2ECiKF8/fd9NWz5M5RfpMV17HlQV9BIx5+/Oqhzurx2Y9okvtyuwnv7ufaB3sj4P01aXkdJeDMoNqmTIqV2ClI24+vJJ5+ulmM8CJYta8LEASQACeSa7mq5+vHH8Ne9GqyRE+KOtLiYss52+xGKqzBdzAEqoLECyfjv8AS9Ud0o56xSZnpwukzNkSFiQ5BJ3MFU0F7twCaJ4PA1ZPm30LNy8ZI8VVdAwaWO6kavy7d1LtBsnkHgVfbSzg+NfRVI8/GlwyVpC0bemQoA9tjcKFcc9xZ15f4nZfCCdMNyzz9DXpWoyzuw/BzYniWFovUdlj9xRgzA0w5IBH5uOQR3BGvOP4uxX/ANsq/wC/a/NfvCv9Dtrr6D4V6c0pmgKTdyE3K6JZ3cJVigQPddfrqY6/0yKWJIZYWdGYIvpr/ZEggOdpBRR2scc88a8KX4jT6irUZc/bH28nsx1Nu3PH8it1rroilVU9WSRFLGGNbDK3ALkA1t/MOPkfXUH4o63jzJGxVhLFIhaORSrbSLdTxdcDkfw76dThxdLxGdK9Q7VaaQElnJ4Mm07tl/C2QPg0b4ZfHGLKAqxyZM+xoj6MR7MtOFZjuWNjX3quL1op1kpyUqanKKeM+f0+H3yUW3SknGTXPgaY5QwDKbVgGB+oPIP8tetQvg7p8sGHHHN+db4u9qkkqv04HwOBqb17T7NMHmKbQa4TPP6+300MBH9oH94O2+UI7XxwfkffXdrmizbleP05BsCneVqNrHZGvkj5H6/TQ7IWvED/AIfqnT8oMVBcQuRXC7tvd/aAVka7rgE9xq6xqkfNHDZ8RWXtHIGb7AhkBH/ER/PVseE+ovPhY8si7WkiRyN27uoIN18jn+OtVTzE8TWRxayX0aNGrTGGjRo0AawdZ14nmCKWYhVUEsSaAA5JJPYAfOgEbxx5bHMmjnglSCZL3ExA7ydotyCCSFWhYPH01W3Wum5+LmRYh9GWWajGIwaILOo3XW38pJ+gHfvqZyfNDPzJXOGY4McWilkDMeQQ3uB9xHxVAMbs0dQ8vTMgzDJ/GTHKUkrI3IBJNhV52rRPtHHJ41OMpr+0i3HyT/TfK3NypI/xwhigRwzxqxZpAO49p4BFre4Ed61anV+hRZOO2PMtxOoUi6PFFSD8EEAg/UDSl4L8wzJImHmUMkqSkq0I5gCaod1eviqO0kVwNb/Mjx+cBEjhVXyJrKBuQoFclV9xLE7V7C7sjbqMm5PMjq+QoZPkjlKGWLOBQflVlYE8CgdrEDnjgfw+NRfgDwC/VMdpJcuZFWUxNGFskBEY8s3B91UVPb51tzup9RyUcS5jRrKWZoo1FKrCvTDghioXirr55POt3gzxW3RkMU6+rjyy7jJHe+NiFUllP5gQoNCjYPewNd9yOJouPpHS0xoY4Y72RIEWzZoChZ+Trs1z4OakyLJGyujgMrKbBB7EHXRqJINYLaGOqx8TdcyepTPjdOnWKCLibJUt7pDY9JGUDgDklCb45+DGUlFZZ1RbeEWY8oHc1yBz8k9gPvqset+D8bP6y0LRhEhxhJKYtqM8sknt3EC2G2z2Bv555T8Xwkeo4oGOF/FQTTx5LvMS8pClo5TvJIUyUvbue9Cw0dUkPQ3x8hQ7RzjZmoCZGkmWJijiSSyCW3CrAIHbitUq+Lko+TuGhq8PeV2DhyiWKNmkX8jSOW2n6qOwP37/AEqzbTkwK6lXUMrCirAEEfcHg69xvag/a9Vb1vzbnLuuNB6cUU3oPkZCsU3FXUBkUBkPqAce40OQpIGr20iJyeHvA+DN1bqOPLAuyL0mhjDMm0MpLlQrC13FfsLFVq0Oh9ChxIvSx4xGllqFmye5JYksfuT2AHxqtOkeHep23UY5wM2RTHJBkwBFpTtKAhvyjaCrKADQ55OnfwZ4vGdG26Mwzwt6c8Ld0b/ynmv01XC2M21F9HWhk0aNB1acMHVbeaB9fM6bhr6lvOJWWriMakXvFe4gA/YAtfcamfMTx6OnRKY/TknZwBExO7btYlqXkAED9brSJ0nxQkvWosvMx2xz6QhUi5I/Wa1Ds20bfY2z5qhfzUW1nBJRbWR76r5VdPyHEno+k3e4G9O+b5C8XfyAD/Ia1f8Aslwv9p683BoTTyMoJ/eADKb/AI9idOkbAixyD2I1z9S6hHBE0srBI0Fsx7AfU0NHFPlo5llQ+W/gzG/F5mNmRRTTYzqUO4shRgR+QErx7TTWQXruupvrUyQ9XaEenGjYcO1eFBZZpqVRx8FjQH3+NJkPiXI/pJ+oYkbuJN6n1ygDx2FQLsC7aCr9T7eWNm5nxn0p+qQY3UYooVKK6ZKSzBQoSQ+1mcIKU77O5SNwocah7ZZimXRc6pKzAyfiVtRuW3vYLHur823618120ZWUkS75GVE4G5yFWzwOTxqrsVsU/lwZGKnhocgsgPBG1tw57dh316ysrFJJkwcpj3JaV2+Pk7z8ff41JaVf5r/Zs/PXbdypl9fBZEfV4WXessZWwu4OCLPAFg9zzQ+a1yYHijGmjaRJQqLwWf2fxG+rH30j4UOM8T5EfTZ2hj5aRpP2di+CWemPxQs8j5IB4vxIlAMPTsdQRw7ncBz3FFf5Vrv5aK/9fuQr199stsKmxg691jGGBLjLkSZLhfz8uQQ6spdwNoUGh37KRzqzvK6Ut0rEJ/uFeABwruo7fNAc9z3NnVTeH8VsrIXCypxjQyIfTXHVVV2B4QlhyTyaN2a7Xq9uidHjxceKCIEJGoUX3P1Jr5Jsn7k66oRj0Zb52ueLY4a8Hfo0aNdKQ0aNGgDSl5pZcsfS8hoN4eltkNFU3qXa7BrbYNc+7TbrXPjq6lXUMrAhlYWCDwQQeCCPjQHzv0bqmNEixLIAaskigWIBNtVfbv8AA1Kx9SiZtqyIWIsAMDx89uNWa3ld0wkn8JHzzxuH+AbjXUnl908R+n+Dx9tEWYwW5v8AfI3Xz3ux8amptEHAp8ShepdPdSpcZEaEXztd1WzRsd2r7n57Fh81JI4+p48km1f6s/uP19Sl5/QtX6nT50/y66fBIksWLGjodysN3B+otq1KdQ6BjTkNPjwysBQMkauQO9AsDQvUc85JY4wUe/WoGBVZ1UtwGB5B+osVf664MzPxmY+rkgx7doj+9USaHvPYjjg9tXp/2KwP/ksX/wCxH/5ddOJ4cxYrEWNAl8nZEq39LpeddcmyKgkJHkd1Fnw5YuWjgmZYpKoFWG8r9bDEk8D+0GrI14ihVRSgKPoBQ/w171EmYI0m9a8to3mbIxZpMSdiSzRcxuT3LxHg2aJoi/nnnTnrFa40msM6m10UR1JZIJpGzMSaCeM2M/BQhDY4dhwjBjVgkfmIIU3ec3rc/VGxMBpMecPMsoyIgwbYiuG9WLjY1EmuAaHa7F6lAfjUZgeFcWCZ54YI45XFMyrRri6A4F0LoC/nVXoxyn8CTnlcm7qmOj47rI7RJsO6RXMbIALLBwfbQ5v7c8apTosE0WCcuLIEm6WUzwZUimCVPUIJPqceoSinddtu7/W+GQEUQCD3B7aWj5Z9NL7/AMHDu3buxq7v8t1X2qviq1KyG9YORaXZW+T45zsq0hyoI25OzEgmnegFNbxEwu+DVd+TyNTHlh0PLjzp55RkejLEoaTKGyWSSwVYJbEAAMKJFBgOe2rRxcJIlCRoqKOAqAKooUKA47V/LW2tcrqjDoOWTOonxTHM2JOuMAZjGwjB4BJFVd96ur+a1LaxWrSJ83YWQmO5WeKePIH9o0ylnJ/3qvn9P4nvrdmddjMbiRHjV0b02lUqsncHZf5udfRda1zYqPW9Vau24A/56yy0sW92Wa46uajtSWCB8ukYdLww9X6CVQr217Ab+QtA/cHST5weLqkXp4b0kcB55TQuM9kS/qRz/Aci9WxWtc2Ij1vRWrtuANfpfb/prS1lYMqeHkonpcc+VY6fAJkiFM5YInbhIyaDN/gOPg6ksEZcHTupySYrJFIECwzL3lJEUz7Qb2AbSeKbbYNA6uaOBVFKAAOwAofXsNetuqa6I18ous1E7OH0fOnQenzyxpHh48kpAO5nXYgI5O52pd3PYH6ax1yeTF3RZcRinK2qWGDBrAKstir+L4r519GVrw+MpIJVSV7EiyP0Px/01ebl+LaiPCxjGMY46KF6ziSYfSMTEk2RtlTGWRWJJ2LsdSVkr0yDtDKAOVHyTfvonhvJ6hxi/sYFB/rDLSMw4CRjuwvgsBQo/YG8c/pUM67Zoo5V/uyIGH8mB+38tb44VUAKAAOAAKAH2A0MtWrsprlCHGe35+3wKN6Z4FzZczGiysdkWM+tLKHpSqmvZJEfbITRqweL41eUKUoAvgAcmzwPknkn7nXrbrOhTbdO6W6byw0aNGhUGjRo0AaNGjQBo0aNAGjRo0AaNGjQBo0aNAGjRo0AaNGjQBo0aNAGjRo0AaNGjQBo0aNAGjRo0AaNGjQBo0aNAGjRo0AaNGjQBo0a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4" name="AutoShape 8" descr="data:image/jpeg;base64,/9j/4AAQSkZJRgABAQAAAQABAAD/2wCEAAkGBhQSERUUEhQVFRQVGBgVFhYWGCEcGBsYHBgYGBgaGBwYGyghGhokGiEcIS8hIycpLiwsFx4xNTAqNScrLSkBCQoKDgwOGg8PGi8kHyMpLCwsLS4tKSksLSwsLCwsLCwsLCksLC8sNCwpLCwsLCwsLCwsLCwsLCksKSksLCksLP/AABEIALMBGgMBIgACEQEDEQH/xAAcAAACAgMBAQAAAAAAAAAAAAAABgUHAQMEAgj/xABFEAACAgEDAgUCAwQHBQUJAAABAgMRBAASIQUxBgcTIkFRYRQycSNCgZEVJDNSobHwQ3KC0eEWU2LS8RclNVRjk6Kjwf/EABoBAQADAQEBAAAAAAAAAAAAAAACAwQBBQb/xAAuEQACAgEEAQIEBQUBAAAAAAAAAQIDEQQSITFBEyJRYXGBBRSRsdEjMlKh8EL/2gAMAwEAAhEDEQA/ALx0aNGgDRo0aANGjWrJykjQvIyoii2ZiAoA7kk8AfroDbo0u5PmD09ASczHoV+WQMeTQoJZP8Lri++pbpvVochd8Escqg0WjcMAaBolTwaI4++gOzRo0aANGjRoA0aNGgDRo0aANGjRoA0aNGgDRo0aANGjRoA0aNGgDRo0aANGjRoA0aNGgDRo0aANGjRoA0aNGgDRo0aAVfMjxW3T8MzRhDIzrHGHurNkmh3pQTVjtqjOo+JXyys2ZN6xR8cbDSJ6bBnlG1ABw1KWq+B9tWV5x5LZT4/TseP1J3b1jYI2gAqCG7VRbceaA+pGuXwx0SPFYriYDZ00RaNsmWREi3Lu9RIPUv8AK3t4QdyS1aqm/CJIrqPCleSQ4+PJKobIX9nAzeyQMI2sD7mh8BTXfTp5Q9TXEypoJpDCGhVmScCL9shptoauyHuaJqz2FOXWPGLyY0Ixbjy8mdcYK6bjDIDc4kBFHYoPxyKIsaX8uVZokWeZs3HfJ/AyevjiPJhlcsFkhcKK5K8EEgEcjldVwcu8HWy18bJWRVZGDKwBVlIKkHsQRwR9xrbqo+h+JcnpX4nDkiXIiwlEokDiNhjsQbC7Tvb3E1Y5BFnjVsY8wdQy8hgGB+xFjg9taE0yBs0aNGugNGjRoA0aNGgDRo0aANGjRoA0aNGgDRo0aANGjRoA0aNQfi7xbF0/H9aXcwLKiotbmJPZbIHAs/oNATbNQ1xv1mEOIzLEHYbghkXcV55AuyODz9jqlvMjxyc5axROsUADTb2KK+5kBR4f3tjlQST8njlSUrIjjAqRVA/rLJIFGyQjb6YCg0BaldvYeopokm6Xal1ySUWfUy5Kk0CCavgjt9f01sB18sSboPw8kbzxMce9yuQ/IlP7PaAVhsC+eA9/pY/hfzieHHZM6KeSSFgjSRgHgg7fVJYAPuBF9j9iNdjbGQcWi4dGo/oXWo8uBJ4STHILFiiOSCCPggggj7akNWkQ0aNGgDRo0aANRXivqzYuFkToAzxRu6huxIFi6+L1K6w3bQFX+Xsz5uRlZEmT60iRRY8cqRhFQOplfanbcHoEnm0Ir414wcX04cRZumZUmbgjbEUIETSGiZDKrhdjN7iW5Buweb7fBuU0fWOqQS0GkdJ4we7JyLFcEBSn373ZB079SxTJFIiu0ZdGUSIaZSQQGU/BHcfprFKxwmSFHH8BO+Mxll9POknOZ60I4inK7QEBPuQJ7SD+bW/B8HzyZCzdQyVyBCQ0Mccfpx7wABNIo/NJ9ByFqx9BHdO8y/ww9DqsUkGRGppwhZJytC4yo/M3eu3PcdtSXgZpBHk5mUph/FSmYJIaMcKoqR7iTx7R2NfoLrUW54fIODr/AECHI67jCZd6tiyEox9pMUoKWB3FsTRsWF441YgGkPwXE2ZnT9TJYQsv4bFVkKFohtcyc91Zi1d+7dqrT7rXWsRSZxho0aNWHA0aNGgDRo0aANGjRoA0aNGgDRo0aANGjRoA0aNGgOPqvUkx4pJpWCpGpZifgD9Bqh5vEx6lKkk0kxdZDKYI9xTHjUMiOii/VkVyrsathY7WBZnm91mOHp00bOoknXZGhu29ybttA9gbvtyLIsarXA8QTLjnHigSCVTDhqxepg8hAUspW6I3G7oGq4GsGtnNRSguW/il8i6pLOWecbor9T3SpKIogDJlzSAiFH2oriI2C1qiyFSAF9tt20yeHvLzps49OHqMs7oGNQyoNquaak2NQPAJB51I+JMcYhwsUIj46RSMqzMIo58pNnpCZ62liS0m0925Pax09RzIsjKwIcUQjKilTIn/AA5BWKEI3rIZEAtXZlXbXNiwLB1KFaVfD48EXJtkL4v8uMWNIlk6k8RFiJcuRZENbRSr7aAFA1Y7fpqAj8Py+oMWfZEZpTmylW3RTw3uHolP3VIPtPPu3fu0Wzw91WKOXMfOONQkyfXM5vJ2hwMdAjf7Ew7qAHuJFD5aNk6LJH0ZcraYmxJpMrGjkssmM7/2L8A+5Oa/3fy/u13U5rwnz4+pKE8S5OHy/wDGsUPUGRJHi6fJ6rKrlVjWTYGLEnkKdpAXdY3Lxq8hr5lTMninbIZEyI8ZnR0IqEI9xmMJtpASTx/GuxP0X0HqoycaGYUPVjV6BsAkAkA0Lo8XQ1qofsSz19yE1ySGjRo1eQDRo0aANGjXktoBZ8W+CFy2SaJ/Qy4TuinVQTfHEgI960Koniz3ujE43jPNgjX+kOnz7idofFCyqx3bRuUPaE8VyQbHbsN3VfNWFJWhxYZcyVLDelQjUjcCC7fIIrgVzwSeNRWf4+6ksbSjDxo0Rdzo8zPIQBbFSigD28UebB+w1CVSmuUdOrqXmeUaKNcDLWSZxHEMhRCpckBRuJaxuIvji710/wDYmfMlWXqcivEPeuFHfpI9+31D/tqUkEkAH9ONI/i3x7FPJ0/MjhlhyIpFZt8ZKmIizsbhZFJ3AflbuRt76n+pyT9SKtP6mNAvuihjkKyk+0h5yOAwItVA9u6ybGuV0JPhAtBKHArgDgfT44+n/LXq9fP/AIz6JBFtdszIE4AESu5lc0xYUeGX3NYNgD4+0j4O8zJsMFcxZpYa9rbw5jNXzuX1Gtu5LkLYAFDnR6U+WlnBCU4xeGy8NGonovijHyo45IZFPqLuVSQH4JBBW7sEEH44+dSoOqyRnRo0aANGjWCdAZ1gnSDk+cOPHkPHJDKsSSvA0/FeoikkbL39+Aa5sa5sjxl1PNhkXD6dJEHSknnkCEWB7lQgWaPBDV2PNEa45Jdge8TrUErMkU0UjoSrqjqzKRwQwBsEa7L1805/gDNxm9STGlWNdp3QsshjQckho2sMFUe4ih3Pxps8vPH+X+Ihhcvkw5L7QZDbRtTMwjkP9qEj2l7+bqieYqSZ3BdejRo1M4Gi9KvmZ1TJx+nyTYrBHRkLNtDER7gGIDAjiwSSOFDHSx0nzaeEhOpRALttMmEEpJ7QQCpHDN+oAvkAUTxySeCSi2spFo3ryHHPPbv/AK/131UvjLzMTOhGL071fUmA3uQ0fppxuBut1gkcEir78aivBni5ejyZEWT6kgkeOUenbUu1w8rb69xIQEWe/c1zHes7fJL05bd+ODHmnEU6yGCKxkx0AEg3qzMWhOxWI3MAQQqkci/qda+oGBYOn+jIrpBmQJJIfabStxbdR4BH1Cih21ZHWfC+P1T0MqKd0KqfTmgK2yNRq3U1RHxRBLD664um+TeBDZKPMSjIfWax7hTMAANrH6jtfGsl2ldtsbM42/777/XglGxRi447JvxVLAuMzZUXqwAr6gKBwq3/AGjKf3V7kiyBZrS/1TxHgdJBGPjAs0frsuNGoASwqPI/FKT2I3fJqu/J0/r2bgr+H6liyZESRr/WcdDKuyyu2a1UMQO9AGhZU3ZT+vw4LztkYE8QiZAsmOmQMR1lskMRIBa1e5eSpvj41xVtcMjHDfI95PiyDITFZIIZMuaUQiCXaXj2sfW3miUCAE2AbtaBu9dXmhk/+73gWvUymTHjB+S7Dcf4IGN/bSr4B67i4cJjhQ5eXI7n+pxOwo8ojTSqvCgC9x43XzydMcfgh893m6qqj27IMeNzUK2GLlwfdMSACRxQ+boSVTb44OZQi+O8lGIxPVnD+nQhij4llOwxWe7WfgA8juD3uXw4H/CY/qrsk9GPev8AdbYu5eSex41BdM8rsSDJTIT1i8d+mHkLqopgFAezSgmueO/fTcBruj0v5atQzklbZvlkzo0aNbCoNGjRoCO6512HEjMmRIsai/zHkkC6Ud2b7AE6pDxH41yOoTxyqXxooSWhCt7ifh3HbdXzVCyOe+pXza6/Hl5ceKm4jFZzMbIUsQtKFrmh+9/4mA76U6D0QbXkV8H4NgjnXp6LSKz3y+y+J5eu1breyPfl/A04+C0Tb4JZIm7e0/5/X+Omnw54nyXyY4JvTkV1c7lXaw2i7PNG/kAfpqBA1pycMOVNspXsVNH4/wCWvRu0UHHNawzz9N+I2RmlZLMR38fwq3T5rUmtpFC6O4Cz9BRIJ+hOuqOdmwFYyCJ2gU+o20BWMYpj+6Oef4/B1XHUPxDIV/Eyut7isjk/BU+48/lJFdjZ1owYDNEnqu7qvCIWOxQOOB/DXmrTWuzZjnB7P5+lQ9RPJnopDBnPuks7mJsn57km/wDpqT15RABSih9tZ17tFXp1qLPl9Rb6tjmjhm6UA4khPpSKQysvFMOQQRyp+41cHgDzNTKCY2SfTzACCCtJIRZtCDW7aLK8c3VjtViyA9iDXejf89aZo2V1miO2aMhkNDuDY7/5/wDPXn6zRRnFzq7/AHPS0eulCSrt6/Y+mAdZ1A+CPEf47DjnIUMwIdVNhXBII7kj4NHmiNT2vAPoQ1pzMhY0Z3IVEBZiewUAkk/w1u1wdeH9VnpVf9lJ7Wra3sbhrBFHsbB/Q6AqzwfhiUZnXJ41Zv20mPGRQCxq3N1+bjZZF+1j3NDz1To7PjnPzDe/D/EjKWeRGjyG5hhhiVtoRbWrUkndZJ02+DsxYuhQysu9Y8UyMor3BVZmHPFmj3+useH/AAXgvFBkLAUDCPJWEyu0KO0YIIjJ2WoNA7f0rtrGrEm3JEsGiLxtMBDCMb8ROI4vxNSpHUrx+oY4hIalk2hmKqeBt554Vuj9Rw8LPXO2CHFyY5lpwd2PPE1TRIqWPcQKr4sChwZzqvhthI8q4n4/dkHMxXE4T05GWPcstsAYx6ala3A0qmqsxXivwz+Hw8CJ5kTIfO3NKosI029pCikglFbZ354HIvUobI429sFr9M6pFkRJLC4eNxuVh8jt88gg2CDyCCDrpOojwn0AYWJFjKxcRqRuPBJLM7GvgbiaHNCuT31HeKfMLGwpDDJuaYxNIiKpIY8hEJUEqzHgErXzrURFTzk8WvF6eIjARzKTMRRcoGC+ml2AWv8Au3x3q6RvDsOTmRNDjwiQBRC08j7YViJtA4vb6gBIscj79taeuZhypMjPEc0KT0kbLUi7gqoyuSQVtgNriqI4Hxqw8Pw0vrw9MkAkigw/xbITSTZRm27pgot0BB4N8EXdDWeWJywXxlKpceTjxPJ2VI0kjziMhV22EBiKjsneyLr3G+35foqzdLKpkTSvi58W+MPLDIf2UiqyRmZEUH0Sxo1YNXzxpknjmTFz4kVFx0GL+IWAsIkk9rdQSDabVdhBKrxy3ySNdEWDCepQrjzxZMc4mV4IkQRxYJSwjbP/AKm2ro32HfUNneTitkvIn+AfMOfEk9Msoxmk9WSodwQF19RhsoopU0O4Xil54v7pfV4cmMSwSLJGSQGXkWDR/wAdUjieDINmbj1ckEzxiU3Z2oHj3CzwL5AHNXqV8qurnEw8+eVz6CsCglIjLTiNmkUAk0x/ZiuT9tW12qbaXgWVOMVL4jX408zo8GaKOMJO5crMivTou0EckbQbI/Mw4+OSVT/GvjDEzMCT1IzjZ+yhFIhJ2+vGzBXZArbgqtuHu9p+956L4SilheTKiVpsktNJZJKb2LhUYksCL5N2STZOo/rng30IXeLKeOJFLenKPUUH4Cn92zQsAnt3rUlZHplstHaoqSwdvhjx96HTEgx02yBW9TIkQRwxE3tJoH15doUgVbe2+bGufA8c9aMUcwZZImckn0VZtg9pLIgVincjb7jXcCri/C/hFsuKKTInLQpapAPgKxBVj+7/AAskHuNWDNCyqqw7ECsooqa9MH3KoUijXY8jj765ZYlxEnp9HKScp9eMDd4T8QfjMVJ6Rd9+1H3gUSBZoENQsqRa3R7amL1SfiCGTAlGbieoFMiNlQxttRwpJ3NV1fIPBHuvjm7e6J1VcnHimStsqK4o3ViyL+oPB+41OMtyyZrqnVLazv0aNGpFQaWfMHxI2DhSTxhDICioH7bmYDsCC1CzQPxpm1UXnllRStjYwa5gzSMAT7YypFnnbZINWCeD2BN9UXJqK7ZyUlFOT6RX/TEJUyOSzysZHY9ySSST9ybP6k66JZttCizE0qqCWY/QAcnWJJAik/Cjt/gBp98r/ArNH+MylBaQRyYzK7iWMWx+KAVhtNC9wJB4Na+gvvWkrjXHvH/M+co071lsrJdZ/wCQgYWUJEDAV9tbtR3Qf7KqogkHiueP/T+GpHW7Tzc64yfbRh1MFC2UV0mcXVMUuq0u4KwJX5I+a146SR+02AhA3AYgkH97t2HbXfIoKkEWK7fXUN0qba45U+rdqtgoR9RXbn/D7axXKNeqhNvvg20uVmlnBeOSa0azrGvTPLJbwp5apm9NbIhn/rYLBFWgqlbPpPXd3FHeTwHTihzBYOSXU7gVdSVcEUQw739P0/XVg+QYAiy13EkSpa1wBtIDX8k0RXxtH113+LfKhsjMM+NLHjrIv7YbCbkB/MoFAFh3N9xdHca+X0upenm89eUfV6vSrUQ9vfhkB5VeJvw+U2EzIIpmMkdhixlYKoRdooD2sSW+1EfNzjVV+V/Ro8TPy8ecXmJRjkJPvx2ANrZrvtvj5A5o1ag1lskpSbisLJqri4wSk8tIzry62KOvWoLxZ4xx+nxCTILUxKqqC2YhS1AEgAcdyQBYs86gWCyOkz9JBSNXyumkNvjoNkRFrLFQNoeIkkkAWLPHcnh6aRNjLiYHU8f8Mw9KnT+tohBtE96hmrgbkBAYmzQGuufzUl2+unT5vwikeo8jBZdvyyRC7Cm7JNduRzSd1DOw+p9aVi0C4UURZ2f9mslC3JPtbeXcDk9kJ+xplWn0E8ln/wBIYXS8eOFpkhjjUBFZrcjk2FFsxJ3Hgcm6+mljoeHL1bqEefINmHjM648TH9oZFNFnUD2ncA1Emtqj665Oj+I+jwSP+E6fK4iJueOD1BwVBKs7lwo4Px2sDkW5YfmP0+V1RMqMs5CqDuFk3QtlAuxXPyVH7y3yupReXyzuRo1TvmliTR9VimxjteTHIssqhijgbQXFE+5LBNkVRGrhvUZ17wzj5qBMmISqrblBJFGiLBUg9idWyW5YOxlteSkpcuCTpk7RLHA7N6jxmQAF0dC2wFvysF4queNW4mNi9Sx4ZmQOrrvQ2Q67vzKGQhhyKIB5K89teOn+W/T4WLR4ke7ii4Mm0i+V9QttPPx3oaWOn+HeqdK3DHKZuIGtYCdswU8sU9oVTd+0Eg/CgnjK6HFe1+S2y31MZQ3eFMiCTEjONEIovcvpbQpRgxV0ZVJG7cDfJvv865vDmVD+IzI4MeKFIZEVpYwqiSRkDybtqimQ0Dye40j9S6ljlmycjp3VcWSUiOQwEojlvYu4h03O112+nfUonS8p4PSES9M6cokedmkDZTxgKzFyL2M43bmJJ4a/gNH0m8lQr48OR1XMzxiPGIJyfc6Nt2ptjHKD2SMlEAgll5NEa2y9MgeTF6bFMJocMNPO6qu18gsw2g8/VrWyNoocgkTk3idGxGx8CH0MTZ6TZk1IvpgemWjWwzsV4DsVo9+2ujovRY8WERRClHc/LGvzE/P+QFAcauk4wWEbtPTKxpy6XRFr4qaaHKfFiLPBQUSAguatvYKYUL9vc0O2pX+jfVhaLJIlDn3UNo22CFG2uxHfgmhpY8IZwXqGfCSLaVpFH1p2Dcj6Ajj9fodMEq5Jxpl9vr7ZFidDQY7f2bUb2G+CLPK388VPg31y3Ry+exU8v+qejFIJBI5k3TpsG9mVCI3vb7twavzHkEVX7z28ALoxLgrftDEKbFHcoNNXxfbnSh5bCXZNvBKCQhWcVJ6h5mB7n822+e4/l0+P8pEiQlpVlDBoNl7DKGWt37pNXQPNbq789lzIjVLbSmxkiiYptl2OTuBpSFKm+CCx+ODzz/hri8sMtcXNycBjISf2sO42giABVF5NH3tfYe36nXJ0PrC5yo4aSKSF6liVqG6iKbi2S+QPqKOtPTcX0OsYDQHesizQMSwfhQ8je4mywv5J4UD7GVfEsFOrxOvci49GsLrOtR5AarXzY8GyzE5sMqL+HgfdG6n3KpaQ7SL5q+CO4HIviyidVB5rePshJMjCiSNojEoeRCzSKJKBD1whJO0KQbDA37q11ScXlHHFSWGJPTfDeZmSYofHkGPO6n1EW0KX72LchSEDkBq/TX0R1LGvHkRUDgxsojvaGtSAtj8oPa/jUH5a5aP03HCSNIUQI+8jerj80bAflCngA/uhe/fTQTqU7JWPdJ5ZGFca1tisI+W/D4/Zm++43+tLqT1x4eSjPNtYHdNKw+4LGiB3qq12Vr6fRtejH6HymuT9eWfiBF8aicUqmQ/0PtB+Nxo7bHb6alxqGdCpOPuUIxD7mHIN1Q5q+NV6xyi4SiumXaFRkpxk+0SyyXfcUSOeP9DWd4ur5q6+a7XrEqWpHBsV7ux/WtaCthUUgFSu4BuQBzXz/jrTKUkZIwjIszyHxQMTIcFWLTlSQDupUWtxPfuSAO24880LO1WnkQtYeSB8ZTD/APXENWZr5GXbPsY9Iq3zc6hHiZGFlxsBlxMR6f8A3kHO4NQ9oslQT/3jcGuJTw75xYk8DPMy48sYYtEzj3VyPSZtocntt4N3xXOunzH8vm6n+H2yrF6Jku1uw4TtR4IKj+f2oxXhPyjGLFP6noSzyAiF3j9QRcMBasKbmiSAPpqJI1YvmD1LJSGbHwo1Rtze6ZSrrRQAkhWRg/NUdwB5HfXJ0rwW7SrkdRnbKmXlFJJiQ9+Ae/PI4AFDg0K1YmL1PpsUcJwRkQxblMkDlnYFtwIStw/NyCpuu4As56L4zkzM4xRRlIIkYy+qp9TcDtrg0h38UbPtb9NDPY7PsN5576hszwXhSsGfGi3D+6NoNVVhCAw47EH5+p1NaNcMibXRpw8NIkCRIqILpVFAXyeB99Q3W/BkE+51RY5zZEyqL3EVbr2dSOCGHa+x1K9S6ikEZklJVAQCQparIUcKCas9/jSvJ5h+lkSpkQMkCTPAs6Wy7k22HFd+QePhuAasicdz5iMnl54qyJJZcLOF5MI9T1PaBJGWpSqqBYFjmh3AIB09g6qPxtF+yiz8diWxmV98T1vhLDeoZTRHH6fn++rWwstZY0kQhkdQykdiCLB/lrqNsJ7lk36gfGXi2Pp+M08g3GwiIDRdzdC/gUCSeaAPB1Ok6pLzP6weqTLBhFZYscb3cMQPUYsu0bqU0ou+e5ojkHkpKKyy2EHN4iss8+IfHmR1XBeNcGZAWVo5YSZBvjdSQ3sUrx+8L5HbuR78S+Pc6SFwJsTHNCM4qlZZ3J9jq17gtkn21wByeLPNheDIo1275zzuH7QqA3wwCUA4+uu3B8OwRG1jBe73v7nJu7LN83zxrzJ6qWeHx9P5/g9av8MnxuInCzH6fAMfKiE+O7MoZDbAMLKmNh2/MeD9ddXh+HJ6k8qYLPj425fVmldneiNtRbrKnaCdoPyLYanGAPBr7A//AM1A/wBGvgSfi8BtjRr7oTZjkQcup5vkUfttsc86nTqIt4mX6nS2Rj/SfC/X9Rl8Q+VC48CzdOLjJgZpRuO9pQQNyHjk1dcc7iD3safDnW/XiiZQ7hw29zt9jgg7GoLZ5oELyAD83pg6v4+B6O2djA7mQKoFN6crEJTA8Ha5+nPHFHVP9Nmgi3/ipcvHlZmYom+NbPyALJNVe76jXoOre8J4+p5FWpdGXhtfIdfA09xzja4rJmNlaB3OTQPyRVEfH8RrPTsWTN6shMBlw8Vmja62CUodzOrEFgDwKBHt+50oY8WEqt/XsmVW3H0oiwY7u+4AUx+CTQ551PeAfFH9Gbw+LIsOXIpx3dgrXapsdmoBaLOGNDhu96OnY8toPWO6vZGLwu3g6Os4LdL6s8hQR4WWQA4PsDkbvr7abdwaG1mrgVrR0HxHDJndO9D1HaOeTerRhdqzBkLExDZSlr472Oe51dGZgRzLtljSRbunUMLHY0wIvVeeVMSR5vVYkRVSPIIUgG63ygJuutoAsLXyeT8c2rOSKukobPBZgOs6wDrOplJgjUL1vwtFkIsZ/Zp68eRIEVQJSjbtsnHILUSe/A51N6NARXTfDUME880QZWyCGkUN7C4u3C9g7Xyfmv1uUbtrOsHQHzt1r08rqeUZIyr2NwsipIz6bFDwQGpW555P661SdGkH9nNY+ki3/wDktHt9tTXizHC9cyiGDb40c8flO2Jdp55NAH/i1416el4ryuDLdCMn7lkVep42SkbMzoAKHsuzZofHH89Nub4Owl6HJmQs+RI7RbZpQVK1OkThF/dUnd3skEc9tRPiRQcWW/oK/WxWmvzO60kvR8Jgjp65jdQPyDanKNtNE82OP3D2Os+qct6y2/qTphCMfakhP/7Mqp/ZyyoOeAQR/iNcWd0KRI3czk7VJI21dWasNplOuPrH9hL/ALjf5HWyUEovHH3ZWoxcs4X6ItLylwoY+mQmGiZB6kxuyZqAcH6VQWvoB37ly0o+VP8A8KxuFA2t+Vi377Xdjht12osA2B203a8dGsNGjRroMEapjwH0n0c7O2hhHUJVZEKOolBmVGQkkbVO3k/u/fV0aqPxb1M9N6pK6wmRMyJH2o4v1Iwys5U80fb8gH3EWQdcK7E3FpDdrRiZYkTcocAkinUq3BI/KwB5rj7EHSVi+aQ2IZceRXLASbQ2xE+XsqSxH92ua7ixqTj8y8AgEzFb+Gjex+u1SP5E6GT05LwMmNMHRWplDANTimFi6YfBHyPtqK8sMePMxM8TqsiTZs24fukFIiCOf0IIPHcHXF1Hx5hegxTIhdmWlRgSCW9vvQDcVF2wq6B41NeTUSjp7MoUb8idjs/KfftBX/w7QAPsBoi6iLWWxX8YeUQx8aWbElncxEyJA1OiqWHqbQVJJC8/U7R86aPL/wAWGbCxlVY2kv0wgmj3iBODMyqB24BVV712B065ZOxtoBajtB7E1wD9r184eF/DHUfx1xQywyxyKszIqj0hKLat/tH7Mkgc0Cv1FjSWV4r8aZT5DwYQERx2aOZ5grI25FKlFovYuweB9b0j9flXAxEhgOxnO3cB7qAG9yf73YD9eO3DyfKSSN2kgz5A8g/bNPEspdrJDDldvc8c9zqueodFMvUJokkaX0P2TtMaLe/ZMUVeEUDcAPuD3PGS2MnLM37Uelp7IKGytPe+M/L5DrjLSKOeFA935uw/N9/rydbNYVQOAKA4A+3xX0Gtc8rDbtQtbANRA2qbtue9GuO/OvI7Z9J/ajm6v071Y6BKyLbRuO6tXBHHz2PHYnUF0PqHUMyHZBDukLiH1hwE4tmlU8odvIaqvdxY1Py5jEssSW6FL32qENydrUdxA/x1o8MeIE6VlZiysfTniORFZbmRA5KWb9zc+4g3SjvxrdpoqXtn9jy9fOUFvrfyYt4Q/CZQwp3j9KLJEs8qlijyBSIVfctLtbuO17rNqNth/wBJQtKYd6NKo3FLtgOD2/iOPvqG8K9D2YbGdd8mTcsykWW3WQtfWvj+8x+gqF8ufDssbmaVZU3KCvuoNyyssiEbrBoi6+utcmpcmWiMq1GOM55H5IwOwA/QV/lqE8adMM2JJtFyJUsfFm1IJr7lQR/HseNTusaqTxybpwUotEn4K8TzZPTFypEWSWpPZD++VJAADEBXPYgmr/XVTYGDnzdUmklGRDI7RjIfFsGIyoDCSq8yIh27hyPa1m+TN+W07YfWJcLe3oyK5jQk7b2rIpCj2hvTUizX5fi61dI1uXKPm5RcW0zViRlUVSxYgAFj3YgAEmvk99btGjXSIaNGjQBrDazrB0BRnjjMDddkCljtiWNww4DBQ9Jz+Wipvjkt+p16lfM/qIPVMdLjOyKRaR9zqWCN+0WvZdccmxzxqGnlCi2urA4BPc18a9LSv+mUWdnD4jX+qzfZb/jY0/ecfSRJ0mORW2/hzG4UDghgIq4PtrcD/wANarzreNtxikYoFlUAdvc44/Qk6snzH6ZJF0D0V2t6MeOkho/ljKBmWu1MATfAXd86z6p+9fQnX0JUJtV/Qf5a5uo4aOpLKCyo+0/IBUg9vjWyBt8SlSVLIKNWRajmvk643mf8xgG6nV2YiggsiubIPeuPnW+T9vJSuyzfJNF/oxSqyAl5Nxc+1iGq4+TSbaHFe4N+pf8ASH5LTs3S47KEK8iqFBsDeWIe+7biTxxRX5vT5rxjUGjRo0BgnXzivWJM3KnypTZJEaAXtVB2VQeQKo/qxPcnX0H1ZVMMgkRpEKMGRQSzLtNqoHJJHFD66+c+hzKsYUkB2Z7UCiG5tSAPbQH2rt8DU4L3EZdHT1fICQuWNWCo/Uggf6+2unxD0dcY9L4I9TDUNuWhvLNJVVw26Tn57dtQ3Vj+IeKCM7i8ojKgiyzFVWr4rk0T86svzv6cFx8SbmoJdh5H5WAP8TcY/mf4dnLMhFcCDnYwMcoYIFr2ECiKF8/fd9NWz5M5RfpMV17HlQV9BIx5+/Oqhzurx2Y9okvtyuwnv7ufaB3sj4P01aXkdJeDMoNqmTIqV2ClI24+vJJ5+ulmM8CJYta8LEASQACeSa7mq5+vHH8Ne9GqyRE+KOtLiYss52+xGKqzBdzAEqoLECyfjv8AS9Ud0o56xSZnpwukzNkSFiQ5BJ3MFU0F7twCaJ4PA1ZPm30LNy8ZI8VVdAwaWO6kavy7d1LtBsnkHgVfbSzg+NfRVI8/GlwyVpC0bemQoA9tjcKFcc9xZ15f4nZfCCdMNyzz9DXpWoyzuw/BzYniWFovUdlj9xRgzA0w5IBH5uOQR3BGvOP4uxX/ANsq/wC/a/NfvCv9Dtrr6D4V6c0pmgKTdyE3K6JZ3cJVigQPddfrqY6/0yKWJIZYWdGYIvpr/ZEggOdpBRR2scc88a8KX4jT6irUZc/bH28nsx1Nu3PH8it1rroilVU9WSRFLGGNbDK3ALkA1t/MOPkfXUH4o63jzJGxVhLFIhaORSrbSLdTxdcDkfw76dThxdLxGdK9Q7VaaQElnJ4Mm07tl/C2QPg0b4ZfHGLKAqxyZM+xoj6MR7MtOFZjuWNjX3quL1op1kpyUqanKKeM+f0+H3yUW3SknGTXPgaY5QwDKbVgGB+oPIP8tetQvg7p8sGHHHN+db4u9qkkqv04HwOBqb17T7NMHmKbQa4TPP6+300MBH9oH94O2+UI7XxwfkffXdrmizbleP05BsCneVqNrHZGvkj5H6/TQ7IWvED/AIfqnT8oMVBcQuRXC7tvd/aAVka7rgE9xq6xqkfNHDZ8RWXtHIGb7AhkBH/ER/PVseE+ovPhY8si7WkiRyN27uoIN18jn+OtVTzE8TWRxayX0aNGrTGGjRo0AawdZ14nmCKWYhVUEsSaAA5JJPYAfOgEbxx5bHMmjnglSCZL3ExA7ydotyCCSFWhYPH01W3Wum5+LmRYh9GWWajGIwaILOo3XW38pJ+gHfvqZyfNDPzJXOGY4McWilkDMeQQ3uB9xHxVAMbs0dQ8vTMgzDJ/GTHKUkrI3IBJNhV52rRPtHHJ41OMpr+0i3HyT/TfK3NypI/xwhigRwzxqxZpAO49p4BFre4Ed61anV+hRZOO2PMtxOoUi6PFFSD8EEAg/UDSl4L8wzJImHmUMkqSkq0I5gCaod1eviqO0kVwNb/Mjx+cBEjhVXyJrKBuQoFclV9xLE7V7C7sjbqMm5PMjq+QoZPkjlKGWLOBQflVlYE8CgdrEDnjgfw+NRfgDwC/VMdpJcuZFWUxNGFskBEY8s3B91UVPb51tzup9RyUcS5jRrKWZoo1FKrCvTDghioXirr55POt3gzxW3RkMU6+rjyy7jJHe+NiFUllP5gQoNCjYPewNd9yOJouPpHS0xoY4Y72RIEWzZoChZ+Trs1z4OakyLJGyujgMrKbBB7EHXRqJINYLaGOqx8TdcyepTPjdOnWKCLibJUt7pDY9JGUDgDklCb45+DGUlFZZ1RbeEWY8oHc1yBz8k9gPvqset+D8bP6y0LRhEhxhJKYtqM8sknt3EC2G2z2Bv555T8Xwkeo4oGOF/FQTTx5LvMS8pClo5TvJIUyUvbue9Cw0dUkPQ3x8hQ7RzjZmoCZGkmWJijiSSyCW3CrAIHbitUq+Lko+TuGhq8PeV2DhyiWKNmkX8jSOW2n6qOwP37/AEqzbTkwK6lXUMrCirAEEfcHg69xvag/a9Vb1vzbnLuuNB6cUU3oPkZCsU3FXUBkUBkPqAce40OQpIGr20iJyeHvA+DN1bqOPLAuyL0mhjDMm0MpLlQrC13FfsLFVq0Oh9ChxIvSx4xGllqFmye5JYksfuT2AHxqtOkeHep23UY5wM2RTHJBkwBFpTtKAhvyjaCrKADQ55OnfwZ4vGdG26Mwzwt6c8Ld0b/ynmv01XC2M21F9HWhk0aNB1acMHVbeaB9fM6bhr6lvOJWWriMakXvFe4gA/YAtfcamfMTx6OnRKY/TknZwBExO7btYlqXkAED9brSJ0nxQkvWosvMx2xz6QhUi5I/Wa1Ds20bfY2z5qhfzUW1nBJRbWR76r5VdPyHEno+k3e4G9O+b5C8XfyAD/Ia1f8Aslwv9p683BoTTyMoJ/eADKb/AI9idOkbAixyD2I1z9S6hHBE0srBI0Fsx7AfU0NHFPlo5llQ+W/gzG/F5mNmRRTTYzqUO4shRgR+QErx7TTWQXruupvrUyQ9XaEenGjYcO1eFBZZpqVRx8FjQH3+NJkPiXI/pJ+oYkbuJN6n1ygDx2FQLsC7aCr9T7eWNm5nxn0p+qQY3UYooVKK6ZKSzBQoSQ+1mcIKU77O5SNwocah7ZZimXRc6pKzAyfiVtRuW3vYLHur823618120ZWUkS75GVE4G5yFWzwOTxqrsVsU/lwZGKnhocgsgPBG1tw57dh316ysrFJJkwcpj3JaV2+Pk7z8ff41JaVf5r/Zs/PXbdypl9fBZEfV4WXessZWwu4OCLPAFg9zzQ+a1yYHijGmjaRJQqLwWf2fxG+rH30j4UOM8T5EfTZ2hj5aRpP2di+CWemPxQs8j5IB4vxIlAMPTsdQRw7ncBz3FFf5Vrv5aK/9fuQr199stsKmxg691jGGBLjLkSZLhfz8uQQ6spdwNoUGh37KRzqzvK6Ut0rEJ/uFeABwruo7fNAc9z3NnVTeH8VsrIXCypxjQyIfTXHVVV2B4QlhyTyaN2a7Xq9uidHjxceKCIEJGoUX3P1Jr5Jsn7k66oRj0Zb52ueLY4a8Hfo0aNdKQ0aNGgDSl5pZcsfS8hoN4eltkNFU3qXa7BrbYNc+7TbrXPjq6lXUMrAhlYWCDwQQeCCPjQHzv0bqmNEixLIAaskigWIBNtVfbv8AA1Kx9SiZtqyIWIsAMDx89uNWa3ld0wkn8JHzzxuH+AbjXUnl908R+n+Dx9tEWYwW5v8AfI3Xz3ux8amptEHAp8ShepdPdSpcZEaEXztd1WzRsd2r7n57Fh81JI4+p48km1f6s/uP19Sl5/QtX6nT50/y66fBIksWLGjodysN3B+otq1KdQ6BjTkNPjwysBQMkauQO9AsDQvUc85JY4wUe/WoGBVZ1UtwGB5B+osVf664MzPxmY+rkgx7doj+9USaHvPYjjg9tXp/2KwP/ksX/wCxH/5ddOJ4cxYrEWNAl8nZEq39LpeddcmyKgkJHkd1Fnw5YuWjgmZYpKoFWG8r9bDEk8D+0GrI14ihVRSgKPoBQ/w171EmYI0m9a8to3mbIxZpMSdiSzRcxuT3LxHg2aJoi/nnnTnrFa40msM6m10UR1JZIJpGzMSaCeM2M/BQhDY4dhwjBjVgkfmIIU3ec3rc/VGxMBpMecPMsoyIgwbYiuG9WLjY1EmuAaHa7F6lAfjUZgeFcWCZ54YI45XFMyrRri6A4F0LoC/nVXoxyn8CTnlcm7qmOj47rI7RJsO6RXMbIALLBwfbQ5v7c8apTosE0WCcuLIEm6WUzwZUimCVPUIJPqceoSinddtu7/W+GQEUQCD3B7aWj5Z9NL7/AMHDu3buxq7v8t1X2qviq1KyG9YORaXZW+T45zsq0hyoI25OzEgmnegFNbxEwu+DVd+TyNTHlh0PLjzp55RkejLEoaTKGyWSSwVYJbEAAMKJFBgOe2rRxcJIlCRoqKOAqAKooUKA47V/LW2tcrqjDoOWTOonxTHM2JOuMAZjGwjB4BJFVd96ur+a1LaxWrSJ83YWQmO5WeKePIH9o0ylnJ/3qvn9P4nvrdmddjMbiRHjV0b02lUqsncHZf5udfRda1zYqPW9Vau24A/56yy0sW92Wa46uajtSWCB8ukYdLww9X6CVQr217Ab+QtA/cHST5weLqkXp4b0kcB55TQuM9kS/qRz/Aci9WxWtc2Ij1vRWrtuANfpfb/prS1lYMqeHkonpcc+VY6fAJkiFM5YInbhIyaDN/gOPg6ksEZcHTupySYrJFIECwzL3lJEUz7Qb2AbSeKbbYNA6uaOBVFKAAOwAofXsNetuqa6I18ous1E7OH0fOnQenzyxpHh48kpAO5nXYgI5O52pd3PYH6ax1yeTF3RZcRinK2qWGDBrAKstir+L4r519GVrw+MpIJVSV7EiyP0Px/01ebl+LaiPCxjGMY46KF6ziSYfSMTEk2RtlTGWRWJJ2LsdSVkr0yDtDKAOVHyTfvonhvJ6hxi/sYFB/rDLSMw4CRjuwvgsBQo/YG8c/pUM67Zoo5V/uyIGH8mB+38tb44VUAKAAOAAKAH2A0MtWrsprlCHGe35+3wKN6Z4FzZczGiysdkWM+tLKHpSqmvZJEfbITRqweL41eUKUoAvgAcmzwPknkn7nXrbrOhTbdO6W6byw0aNGhUGjRo0AaNGjQBo0aNAGjRo0AaNGjQBo0aNAGjRo0AaNGjQBo0aNAGjRo0AaNGjQBo0aNAGjRo0AaNGjQBo0aNAGjRo0AaNGjQBo0a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6" name="AutoShape 10" descr="data:image/jpeg;base64,/9j/4AAQSkZJRgABAQAAAQABAAD/2wCEAAkGBhQSERUUEhQVFRQVGBgVFhYWGCEcGBsYHBgYGBgaGBwYGyghGhokGiEcIS8hIycpLiwsFx4xNTAqNScrLSkBCQoKDgwOGg8PGi8kHyMpLCwsLS4tKSksLSwsLCwsLCwsLCksLC8sNCwpLCwsLCwsLCwsLCwsLCksKSksLCksLP/AABEIALMBGgMBIgACEQEDEQH/xAAcAAACAgMBAQAAAAAAAAAAAAAABgUHAQMEAgj/xABFEAACAgEDAgUCAwQHBQUJAAABAgMRBAASIQUxBgcTIkFRYRQycSNCgZEVJDNSobHwQ3KC0eEWU2LS8RclNVRjk6Kjwf/EABoBAQADAQEBAAAAAAAAAAAAAAACAwQBBQb/xAAuEQACAgEEAQIEBQUBAAAAAAAAAQIDEQQSITFBEyJRYXGBBRSRsdEjMlKh8EL/2gAMAwEAAhEDEQA/ALx0aNGgDRo0aANGjWrJykjQvIyoii2ZiAoA7kk8AfroDbo0u5PmD09ASczHoV+WQMeTQoJZP8Lri++pbpvVochd8Escqg0WjcMAaBolTwaI4++gOzRo0aANGjRoA0aNGgDRo0aANGjRoA0aNGgDRo0aANGjRoA0aNGgDRo0aANGjRoA0aNGgDRo0aANGjRoA0aNGgDRo0aAVfMjxW3T8MzRhDIzrHGHurNkmh3pQTVjtqjOo+JXyys2ZN6xR8cbDSJ6bBnlG1ABw1KWq+B9tWV5x5LZT4/TseP1J3b1jYI2gAqCG7VRbceaA+pGuXwx0SPFYriYDZ00RaNsmWREi3Lu9RIPUv8AK3t4QdyS1aqm/CJIrqPCleSQ4+PJKobIX9nAzeyQMI2sD7mh8BTXfTp5Q9TXEypoJpDCGhVmScCL9shptoauyHuaJqz2FOXWPGLyY0Ixbjy8mdcYK6bjDIDc4kBFHYoPxyKIsaX8uVZokWeZs3HfJ/AyevjiPJhlcsFkhcKK5K8EEgEcjldVwcu8HWy18bJWRVZGDKwBVlIKkHsQRwR9xrbqo+h+JcnpX4nDkiXIiwlEokDiNhjsQbC7Tvb3E1Y5BFnjVsY8wdQy8hgGB+xFjg9taE0yBs0aNGugNGjRoA0aNGgDRo0aANGjRoA0aNGgDRo0aANGjRoA0aNQfi7xbF0/H9aXcwLKiotbmJPZbIHAs/oNATbNQ1xv1mEOIzLEHYbghkXcV55AuyODz9jqlvMjxyc5axROsUADTb2KK+5kBR4f3tjlQST8njlSUrIjjAqRVA/rLJIFGyQjb6YCg0BaldvYeopokm6Xal1ySUWfUy5Kk0CCavgjt9f01sB18sSboPw8kbzxMce9yuQ/IlP7PaAVhsC+eA9/pY/hfzieHHZM6KeSSFgjSRgHgg7fVJYAPuBF9j9iNdjbGQcWi4dGo/oXWo8uBJ4STHILFiiOSCCPggggj7akNWkQ0aNGgDRo0aANRXivqzYuFkToAzxRu6huxIFi6+L1K6w3bQFX+Xsz5uRlZEmT60iRRY8cqRhFQOplfanbcHoEnm0Ir414wcX04cRZumZUmbgjbEUIETSGiZDKrhdjN7iW5Buweb7fBuU0fWOqQS0GkdJ4we7JyLFcEBSn373ZB079SxTJFIiu0ZdGUSIaZSQQGU/BHcfprFKxwmSFHH8BO+Mxll9POknOZ60I4inK7QEBPuQJ7SD+bW/B8HzyZCzdQyVyBCQ0Mccfpx7wABNIo/NJ9ByFqx9BHdO8y/ww9DqsUkGRGppwhZJytC4yo/M3eu3PcdtSXgZpBHk5mUph/FSmYJIaMcKoqR7iTx7R2NfoLrUW54fIODr/AECHI67jCZd6tiyEox9pMUoKWB3FsTRsWF441YgGkPwXE2ZnT9TJYQsv4bFVkKFohtcyc91Zi1d+7dqrT7rXWsRSZxho0aNWHA0aNGgDRo0aANGjRoA0aNGgDRo0aANGjRoA0aNGgOPqvUkx4pJpWCpGpZifgD9Bqh5vEx6lKkk0kxdZDKYI9xTHjUMiOii/VkVyrsathY7WBZnm91mOHp00bOoknXZGhu29ybttA9gbvtyLIsarXA8QTLjnHigSCVTDhqxepg8hAUspW6I3G7oGq4GsGtnNRSguW/il8i6pLOWecbor9T3SpKIogDJlzSAiFH2oriI2C1qiyFSAF9tt20yeHvLzps49OHqMs7oGNQyoNquaak2NQPAJB51I+JMcYhwsUIj46RSMqzMIo58pNnpCZ62liS0m0925Pax09RzIsjKwIcUQjKilTIn/AA5BWKEI3rIZEAtXZlXbXNiwLB1KFaVfD48EXJtkL4v8uMWNIlk6k8RFiJcuRZENbRSr7aAFA1Y7fpqAj8Py+oMWfZEZpTmylW3RTw3uHolP3VIPtPPu3fu0Wzw91WKOXMfOONQkyfXM5vJ2hwMdAjf7Ew7qAHuJFD5aNk6LJH0ZcraYmxJpMrGjkssmM7/2L8A+5Oa/3fy/u13U5rwnz4+pKE8S5OHy/wDGsUPUGRJHi6fJ6rKrlVjWTYGLEnkKdpAXdY3Lxq8hr5lTMninbIZEyI8ZnR0IqEI9xmMJtpASTx/GuxP0X0HqoycaGYUPVjV6BsAkAkA0Lo8XQ1qofsSz19yE1ySGjRo1eQDRo0aANGjXktoBZ8W+CFy2SaJ/Qy4TuinVQTfHEgI960Koniz3ujE43jPNgjX+kOnz7idofFCyqx3bRuUPaE8VyQbHbsN3VfNWFJWhxYZcyVLDelQjUjcCC7fIIrgVzwSeNRWf4+6ksbSjDxo0Rdzo8zPIQBbFSigD28UebB+w1CVSmuUdOrqXmeUaKNcDLWSZxHEMhRCpckBRuJaxuIvji710/wDYmfMlWXqcivEPeuFHfpI9+31D/tqUkEkAH9ONI/i3x7FPJ0/MjhlhyIpFZt8ZKmIizsbhZFJ3AflbuRt76n+pyT9SKtP6mNAvuihjkKyk+0h5yOAwItVA9u6ybGuV0JPhAtBKHArgDgfT44+n/LXq9fP/AIz6JBFtdszIE4AESu5lc0xYUeGX3NYNgD4+0j4O8zJsMFcxZpYa9rbw5jNXzuX1Gtu5LkLYAFDnR6U+WlnBCU4xeGy8NGonovijHyo45IZFPqLuVSQH4JBBW7sEEH44+dSoOqyRnRo0aANGjWCdAZ1gnSDk+cOPHkPHJDKsSSvA0/FeoikkbL39+Aa5sa5sjxl1PNhkXD6dJEHSknnkCEWB7lQgWaPBDV2PNEa45Jdge8TrUErMkU0UjoSrqjqzKRwQwBsEa7L1805/gDNxm9STGlWNdp3QsshjQckho2sMFUe4ih3Pxps8vPH+X+Ihhcvkw5L7QZDbRtTMwjkP9qEj2l7+bqieYqSZ3BdejRo1M4Gi9KvmZ1TJx+nyTYrBHRkLNtDER7gGIDAjiwSSOFDHSx0nzaeEhOpRALttMmEEpJ7QQCpHDN+oAvkAUTxySeCSi2spFo3ryHHPPbv/AK/131UvjLzMTOhGL071fUmA3uQ0fppxuBut1gkcEir78aivBni5ejyZEWT6kgkeOUenbUu1w8rb69xIQEWe/c1zHes7fJL05bd+ODHmnEU6yGCKxkx0AEg3qzMWhOxWI3MAQQqkci/qda+oGBYOn+jIrpBmQJJIfabStxbdR4BH1Cih21ZHWfC+P1T0MqKd0KqfTmgK2yNRq3U1RHxRBLD664um+TeBDZKPMSjIfWax7hTMAANrH6jtfGsl2ldtsbM42/777/XglGxRi447JvxVLAuMzZUXqwAr6gKBwq3/AGjKf3V7kiyBZrS/1TxHgdJBGPjAs0frsuNGoASwqPI/FKT2I3fJqu/J0/r2bgr+H6liyZESRr/WcdDKuyyu2a1UMQO9AGhZU3ZT+vw4LztkYE8QiZAsmOmQMR1lskMRIBa1e5eSpvj41xVtcMjHDfI95PiyDITFZIIZMuaUQiCXaXj2sfW3miUCAE2AbtaBu9dXmhk/+73gWvUymTHjB+S7Dcf4IGN/bSr4B67i4cJjhQ5eXI7n+pxOwo8ojTSqvCgC9x43XzydMcfgh893m6qqj27IMeNzUK2GLlwfdMSACRxQ+boSVTb44OZQi+O8lGIxPVnD+nQhij4llOwxWe7WfgA8juD3uXw4H/CY/qrsk9GPev8AdbYu5eSex41BdM8rsSDJTIT1i8d+mHkLqopgFAezSgmueO/fTcBruj0v5atQzklbZvlkzo0aNbCoNGjRoCO6512HEjMmRIsai/zHkkC6Ud2b7AE6pDxH41yOoTxyqXxooSWhCt7ifh3HbdXzVCyOe+pXza6/Hl5ceKm4jFZzMbIUsQtKFrmh+9/4mA76U6D0QbXkV8H4NgjnXp6LSKz3y+y+J5eu1breyPfl/A04+C0Tb4JZIm7e0/5/X+Omnw54nyXyY4JvTkV1c7lXaw2i7PNG/kAfpqBA1pycMOVNspXsVNH4/wCWvRu0UHHNawzz9N+I2RmlZLMR38fwq3T5rUmtpFC6O4Cz9BRIJ+hOuqOdmwFYyCJ2gU+o20BWMYpj+6Oef4/B1XHUPxDIV/Eyut7isjk/BU+48/lJFdjZ1owYDNEnqu7qvCIWOxQOOB/DXmrTWuzZjnB7P5+lQ9RPJnopDBnPuks7mJsn57km/wDpqT15RABSih9tZ17tFXp1qLPl9Rb6tjmjhm6UA4khPpSKQysvFMOQQRyp+41cHgDzNTKCY2SfTzACCCtJIRZtCDW7aLK8c3VjtViyA9iDXejf89aZo2V1miO2aMhkNDuDY7/5/wDPXn6zRRnFzq7/AHPS0eulCSrt6/Y+mAdZ1A+CPEf47DjnIUMwIdVNhXBII7kj4NHmiNT2vAPoQ1pzMhY0Z3IVEBZiewUAkk/w1u1wdeH9VnpVf9lJ7Wra3sbhrBFHsbB/Q6AqzwfhiUZnXJ41Zv20mPGRQCxq3N1+bjZZF+1j3NDz1To7PjnPzDe/D/EjKWeRGjyG5hhhiVtoRbWrUkndZJ02+DsxYuhQysu9Y8UyMor3BVZmHPFmj3+useH/AAXgvFBkLAUDCPJWEyu0KO0YIIjJ2WoNA7f0rtrGrEm3JEsGiLxtMBDCMb8ROI4vxNSpHUrx+oY4hIalk2hmKqeBt554Vuj9Rw8LPXO2CHFyY5lpwd2PPE1TRIqWPcQKr4sChwZzqvhthI8q4n4/dkHMxXE4T05GWPcstsAYx6ala3A0qmqsxXivwz+Hw8CJ5kTIfO3NKosI029pCikglFbZ354HIvUobI429sFr9M6pFkRJLC4eNxuVh8jt88gg2CDyCCDrpOojwn0AYWJFjKxcRqRuPBJLM7GvgbiaHNCuT31HeKfMLGwpDDJuaYxNIiKpIY8hEJUEqzHgErXzrURFTzk8WvF6eIjARzKTMRRcoGC+ml2AWv8Au3x3q6RvDsOTmRNDjwiQBRC08j7YViJtA4vb6gBIscj79taeuZhypMjPEc0KT0kbLUi7gqoyuSQVtgNriqI4Hxqw8Pw0vrw9MkAkigw/xbITSTZRm27pgot0BB4N8EXdDWeWJywXxlKpceTjxPJ2VI0kjziMhV22EBiKjsneyLr3G+35foqzdLKpkTSvi58W+MPLDIf2UiqyRmZEUH0Sxo1YNXzxpknjmTFz4kVFx0GL+IWAsIkk9rdQSDabVdhBKrxy3ySNdEWDCepQrjzxZMc4mV4IkQRxYJSwjbP/AKm2ro32HfUNneTitkvIn+AfMOfEk9Msoxmk9WSodwQF19RhsoopU0O4Xil54v7pfV4cmMSwSLJGSQGXkWDR/wAdUjieDINmbj1ckEzxiU3Z2oHj3CzwL5AHNXqV8qurnEw8+eVz6CsCglIjLTiNmkUAk0x/ZiuT9tW12qbaXgWVOMVL4jX408zo8GaKOMJO5crMivTou0EckbQbI/Mw4+OSVT/GvjDEzMCT1IzjZ+yhFIhJ2+vGzBXZArbgqtuHu9p+956L4SilheTKiVpsktNJZJKb2LhUYksCL5N2STZOo/rng30IXeLKeOJFLenKPUUH4Cn92zQsAnt3rUlZHplstHaoqSwdvhjx96HTEgx02yBW9TIkQRwxE3tJoH15doUgVbe2+bGufA8c9aMUcwZZImckn0VZtg9pLIgVincjb7jXcCri/C/hFsuKKTInLQpapAPgKxBVj+7/AAskHuNWDNCyqqw7ECsooqa9MH3KoUijXY8jj765ZYlxEnp9HKScp9eMDd4T8QfjMVJ6Rd9+1H3gUSBZoENQsqRa3R7amL1SfiCGTAlGbieoFMiNlQxttRwpJ3NV1fIPBHuvjm7e6J1VcnHimStsqK4o3ViyL+oPB+41OMtyyZrqnVLazv0aNGpFQaWfMHxI2DhSTxhDICioH7bmYDsCC1CzQPxpm1UXnllRStjYwa5gzSMAT7YypFnnbZINWCeD2BN9UXJqK7ZyUlFOT6RX/TEJUyOSzysZHY9ySSST9ybP6k66JZttCizE0qqCWY/QAcnWJJAik/Cjt/gBp98r/ArNH+MylBaQRyYzK7iWMWx+KAVhtNC9wJB4Na+gvvWkrjXHvH/M+co071lsrJdZ/wCQgYWUJEDAV9tbtR3Qf7KqogkHiueP/T+GpHW7Tzc64yfbRh1MFC2UV0mcXVMUuq0u4KwJX5I+a146SR+02AhA3AYgkH97t2HbXfIoKkEWK7fXUN0qba45U+rdqtgoR9RXbn/D7axXKNeqhNvvg20uVmlnBeOSa0azrGvTPLJbwp5apm9NbIhn/rYLBFWgqlbPpPXd3FHeTwHTihzBYOSXU7gVdSVcEUQw739P0/XVg+QYAiy13EkSpa1wBtIDX8k0RXxtH113+LfKhsjMM+NLHjrIv7YbCbkB/MoFAFh3N9xdHca+X0upenm89eUfV6vSrUQ9vfhkB5VeJvw+U2EzIIpmMkdhixlYKoRdooD2sSW+1EfNzjVV+V/Ro8TPy8ecXmJRjkJPvx2ANrZrvtvj5A5o1ag1lskpSbisLJqri4wSk8tIzry62KOvWoLxZ4xx+nxCTILUxKqqC2YhS1AEgAcdyQBYs86gWCyOkz9JBSNXyumkNvjoNkRFrLFQNoeIkkkAWLPHcnh6aRNjLiYHU8f8Mw9KnT+tohBtE96hmrgbkBAYmzQGuufzUl2+unT5vwikeo8jBZdvyyRC7Cm7JNduRzSd1DOw+p9aVi0C4UURZ2f9mslC3JPtbeXcDk9kJ+xplWn0E8ln/wBIYXS8eOFpkhjjUBFZrcjk2FFsxJ3Hgcm6+mljoeHL1bqEefINmHjM648TH9oZFNFnUD2ncA1Emtqj665Oj+I+jwSP+E6fK4iJueOD1BwVBKs7lwo4Px2sDkW5YfmP0+V1RMqMs5CqDuFk3QtlAuxXPyVH7y3yupReXyzuRo1TvmliTR9VimxjteTHIssqhijgbQXFE+5LBNkVRGrhvUZ17wzj5qBMmISqrblBJFGiLBUg9idWyW5YOxlteSkpcuCTpk7RLHA7N6jxmQAF0dC2wFvysF4queNW4mNi9Sx4ZmQOrrvQ2Q67vzKGQhhyKIB5K89teOn+W/T4WLR4ke7ii4Mm0i+V9QttPPx3oaWOn+HeqdK3DHKZuIGtYCdswU8sU9oVTd+0Eg/CgnjK6HFe1+S2y31MZQ3eFMiCTEjONEIovcvpbQpRgxV0ZVJG7cDfJvv865vDmVD+IzI4MeKFIZEVpYwqiSRkDybtqimQ0Dye40j9S6ljlmycjp3VcWSUiOQwEojlvYu4h03O112+nfUonS8p4PSES9M6cokedmkDZTxgKzFyL2M43bmJJ4a/gNH0m8lQr48OR1XMzxiPGIJyfc6Nt2ptjHKD2SMlEAgll5NEa2y9MgeTF6bFMJocMNPO6qu18gsw2g8/VrWyNoocgkTk3idGxGx8CH0MTZ6TZk1IvpgemWjWwzsV4DsVo9+2ujovRY8WERRClHc/LGvzE/P+QFAcauk4wWEbtPTKxpy6XRFr4qaaHKfFiLPBQUSAguatvYKYUL9vc0O2pX+jfVhaLJIlDn3UNo22CFG2uxHfgmhpY8IZwXqGfCSLaVpFH1p2Dcj6Ajj9fodMEq5Jxpl9vr7ZFidDQY7f2bUb2G+CLPK388VPg31y3Ry+exU8v+qejFIJBI5k3TpsG9mVCI3vb7twavzHkEVX7z28ALoxLgrftDEKbFHcoNNXxfbnSh5bCXZNvBKCQhWcVJ6h5mB7n822+e4/l0+P8pEiQlpVlDBoNl7DKGWt37pNXQPNbq789lzIjVLbSmxkiiYptl2OTuBpSFKm+CCx+ODzz/hri8sMtcXNycBjISf2sO42giABVF5NH3tfYe36nXJ0PrC5yo4aSKSF6liVqG6iKbi2S+QPqKOtPTcX0OsYDQHesizQMSwfhQ8je4mywv5J4UD7GVfEsFOrxOvci49GsLrOtR5AarXzY8GyzE5sMqL+HgfdG6n3KpaQ7SL5q+CO4HIviyidVB5rePshJMjCiSNojEoeRCzSKJKBD1whJO0KQbDA37q11ScXlHHFSWGJPTfDeZmSYofHkGPO6n1EW0KX72LchSEDkBq/TX0R1LGvHkRUDgxsojvaGtSAtj8oPa/jUH5a5aP03HCSNIUQI+8jerj80bAflCngA/uhe/fTQTqU7JWPdJ5ZGFca1tisI+W/D4/Zm++43+tLqT1x4eSjPNtYHdNKw+4LGiB3qq12Vr6fRtejH6HymuT9eWfiBF8aicUqmQ/0PtB+Nxo7bHb6alxqGdCpOPuUIxD7mHIN1Q5q+NV6xyi4SiumXaFRkpxk+0SyyXfcUSOeP9DWd4ur5q6+a7XrEqWpHBsV7ux/WtaCthUUgFSu4BuQBzXz/jrTKUkZIwjIszyHxQMTIcFWLTlSQDupUWtxPfuSAO24880LO1WnkQtYeSB8ZTD/APXENWZr5GXbPsY9Iq3zc6hHiZGFlxsBlxMR6f8A3kHO4NQ9oslQT/3jcGuJTw75xYk8DPMy48sYYtEzj3VyPSZtocntt4N3xXOunzH8vm6n+H2yrF6Jku1uw4TtR4IKj+f2oxXhPyjGLFP6noSzyAiF3j9QRcMBasKbmiSAPpqJI1YvmD1LJSGbHwo1Rtze6ZSrrRQAkhWRg/NUdwB5HfXJ0rwW7SrkdRnbKmXlFJJiQ9+Ae/PI4AFDg0K1YmL1PpsUcJwRkQxblMkDlnYFtwIStw/NyCpuu4As56L4zkzM4xRRlIIkYy+qp9TcDtrg0h38UbPtb9NDPY7PsN5576hszwXhSsGfGi3D+6NoNVVhCAw47EH5+p1NaNcMibXRpw8NIkCRIqILpVFAXyeB99Q3W/BkE+51RY5zZEyqL3EVbr2dSOCGHa+x1K9S6ikEZklJVAQCQparIUcKCas9/jSvJ5h+lkSpkQMkCTPAs6Wy7k22HFd+QePhuAasicdz5iMnl54qyJJZcLOF5MI9T1PaBJGWpSqqBYFjmh3AIB09g6qPxtF+yiz8diWxmV98T1vhLDeoZTRHH6fn++rWwstZY0kQhkdQykdiCLB/lrqNsJ7lk36gfGXi2Pp+M08g3GwiIDRdzdC/gUCSeaAPB1Ok6pLzP6weqTLBhFZYscb3cMQPUYsu0bqU0ou+e5ojkHkpKKyy2EHN4iss8+IfHmR1XBeNcGZAWVo5YSZBvjdSQ3sUrx+8L5HbuR78S+Pc6SFwJsTHNCM4qlZZ3J9jq17gtkn21wByeLPNheDIo1275zzuH7QqA3wwCUA4+uu3B8OwRG1jBe73v7nJu7LN83zxrzJ6qWeHx9P5/g9av8MnxuInCzH6fAMfKiE+O7MoZDbAMLKmNh2/MeD9ddXh+HJ6k8qYLPj425fVmldneiNtRbrKnaCdoPyLYanGAPBr7A//AM1A/wBGvgSfi8BtjRr7oTZjkQcup5vkUfttsc86nTqIt4mX6nS2Rj/SfC/X9Rl8Q+VC48CzdOLjJgZpRuO9pQQNyHjk1dcc7iD3safDnW/XiiZQ7hw29zt9jgg7GoLZ5oELyAD83pg6v4+B6O2djA7mQKoFN6crEJTA8Ha5+nPHFHVP9Nmgi3/ipcvHlZmYom+NbPyALJNVe76jXoOre8J4+p5FWpdGXhtfIdfA09xzja4rJmNlaB3OTQPyRVEfH8RrPTsWTN6shMBlw8Vmja62CUodzOrEFgDwKBHt+50oY8WEqt/XsmVW3H0oiwY7u+4AUx+CTQ551PeAfFH9Gbw+LIsOXIpx3dgrXapsdmoBaLOGNDhu96OnY8toPWO6vZGLwu3g6Os4LdL6s8hQR4WWQA4PsDkbvr7abdwaG1mrgVrR0HxHDJndO9D1HaOeTerRhdqzBkLExDZSlr472Oe51dGZgRzLtljSRbunUMLHY0wIvVeeVMSR5vVYkRVSPIIUgG63ygJuutoAsLXyeT8c2rOSKukobPBZgOs6wDrOplJgjUL1vwtFkIsZ/Zp68eRIEVQJSjbtsnHILUSe/A51N6NARXTfDUME880QZWyCGkUN7C4u3C9g7Xyfmv1uUbtrOsHQHzt1r08rqeUZIyr2NwsipIz6bFDwQGpW555P661SdGkH9nNY+ki3/wDktHt9tTXizHC9cyiGDb40c8flO2Jdp55NAH/i1416el4ryuDLdCMn7lkVep42SkbMzoAKHsuzZofHH89Nub4Owl6HJmQs+RI7RbZpQVK1OkThF/dUnd3skEc9tRPiRQcWW/oK/WxWmvzO60kvR8Jgjp65jdQPyDanKNtNE82OP3D2Os+qct6y2/qTphCMfakhP/7Mqp/ZyyoOeAQR/iNcWd0KRI3czk7VJI21dWasNplOuPrH9hL/ALjf5HWyUEovHH3ZWoxcs4X6ItLylwoY+mQmGiZB6kxuyZqAcH6VQWvoB37ly0o+VP8A8KxuFA2t+Vi377Xdjht12osA2B203a8dGsNGjRroMEapjwH0n0c7O2hhHUJVZEKOolBmVGQkkbVO3k/u/fV0aqPxb1M9N6pK6wmRMyJH2o4v1Iwys5U80fb8gH3EWQdcK7E3FpDdrRiZYkTcocAkinUq3BI/KwB5rj7EHSVi+aQ2IZceRXLASbQ2xE+XsqSxH92ua7ixqTj8y8AgEzFb+Gjex+u1SP5E6GT05LwMmNMHRWplDANTimFi6YfBHyPtqK8sMePMxM8TqsiTZs24fukFIiCOf0IIPHcHXF1Hx5hegxTIhdmWlRgSCW9vvQDcVF2wq6B41NeTUSjp7MoUb8idjs/KfftBX/w7QAPsBoi6iLWWxX8YeUQx8aWbElncxEyJA1OiqWHqbQVJJC8/U7R86aPL/wAWGbCxlVY2kv0wgmj3iBODMyqB24BVV712B065ZOxtoBajtB7E1wD9r184eF/DHUfx1xQywyxyKszIqj0hKLat/tH7Mkgc0Cv1FjSWV4r8aZT5DwYQERx2aOZ5grI25FKlFovYuweB9b0j9flXAxEhgOxnO3cB7qAG9yf73YD9eO3DyfKSSN2kgz5A8g/bNPEspdrJDDldvc8c9zqueodFMvUJokkaX0P2TtMaLe/ZMUVeEUDcAPuD3PGS2MnLM37Uelp7IKGytPe+M/L5DrjLSKOeFA935uw/N9/rydbNYVQOAKA4A+3xX0Gtc8rDbtQtbANRA2qbtue9GuO/OvI7Z9J/ajm6v071Y6BKyLbRuO6tXBHHz2PHYnUF0PqHUMyHZBDukLiH1hwE4tmlU8odvIaqvdxY1Py5jEssSW6FL32qENydrUdxA/x1o8MeIE6VlZiysfTniORFZbmRA5KWb9zc+4g3SjvxrdpoqXtn9jy9fOUFvrfyYt4Q/CZQwp3j9KLJEs8qlijyBSIVfctLtbuO17rNqNth/wBJQtKYd6NKo3FLtgOD2/iOPvqG8K9D2YbGdd8mTcsykWW3WQtfWvj+8x+gqF8ufDssbmaVZU3KCvuoNyyssiEbrBoi6+utcmpcmWiMq1GOM55H5IwOwA/QV/lqE8adMM2JJtFyJUsfFm1IJr7lQR/HseNTusaqTxybpwUotEn4K8TzZPTFypEWSWpPZD++VJAADEBXPYgmr/XVTYGDnzdUmklGRDI7RjIfFsGIyoDCSq8yIh27hyPa1m+TN+W07YfWJcLe3oyK5jQk7b2rIpCj2hvTUizX5fi61dI1uXKPm5RcW0zViRlUVSxYgAFj3YgAEmvk99btGjXSIaNGjQBrDazrB0BRnjjMDddkCljtiWNww4DBQ9Jz+Wipvjkt+p16lfM/qIPVMdLjOyKRaR9zqWCN+0WvZdccmxzxqGnlCi2urA4BPc18a9LSv+mUWdnD4jX+qzfZb/jY0/ecfSRJ0mORW2/hzG4UDghgIq4PtrcD/wANarzreNtxikYoFlUAdvc44/Qk6snzH6ZJF0D0V2t6MeOkho/ljKBmWu1MATfAXd86z6p+9fQnX0JUJtV/Qf5a5uo4aOpLKCyo+0/IBUg9vjWyBt8SlSVLIKNWRajmvk643mf8xgG6nV2YiggsiubIPeuPnW+T9vJSuyzfJNF/oxSqyAl5Nxc+1iGq4+TSbaHFe4N+pf8ASH5LTs3S47KEK8iqFBsDeWIe+7biTxxRX5vT5rxjUGjRo0BgnXzivWJM3KnypTZJEaAXtVB2VQeQKo/qxPcnX0H1ZVMMgkRpEKMGRQSzLtNqoHJJHFD66+c+hzKsYUkB2Z7UCiG5tSAPbQH2rt8DU4L3EZdHT1fICQuWNWCo/Uggf6+2unxD0dcY9L4I9TDUNuWhvLNJVVw26Tn57dtQ3Vj+IeKCM7i8ojKgiyzFVWr4rk0T86svzv6cFx8SbmoJdh5H5WAP8TcY/mf4dnLMhFcCDnYwMcoYIFr2ECiKF8/fd9NWz5M5RfpMV17HlQV9BIx5+/Oqhzurx2Y9okvtyuwnv7ufaB3sj4P01aXkdJeDMoNqmTIqV2ClI24+vJJ5+ulmM8CJYta8LEASQACeSa7mq5+vHH8Ne9GqyRE+KOtLiYss52+xGKqzBdzAEqoLECyfjv8AS9Ud0o56xSZnpwukzNkSFiQ5BJ3MFU0F7twCaJ4PA1ZPm30LNy8ZI8VVdAwaWO6kavy7d1LtBsnkHgVfbSzg+NfRVI8/GlwyVpC0bemQoA9tjcKFcc9xZ15f4nZfCCdMNyzz9DXpWoyzuw/BzYniWFovUdlj9xRgzA0w5IBH5uOQR3BGvOP4uxX/ANsq/wC/a/NfvCv9Dtrr6D4V6c0pmgKTdyE3K6JZ3cJVigQPddfrqY6/0yKWJIZYWdGYIvpr/ZEggOdpBRR2scc88a8KX4jT6irUZc/bH28nsx1Nu3PH8it1rroilVU9WSRFLGGNbDK3ALkA1t/MOPkfXUH4o63jzJGxVhLFIhaORSrbSLdTxdcDkfw76dThxdLxGdK9Q7VaaQElnJ4Mm07tl/C2QPg0b4ZfHGLKAqxyZM+xoj6MR7MtOFZjuWNjX3quL1op1kpyUqanKKeM+f0+H3yUW3SknGTXPgaY5QwDKbVgGB+oPIP8tetQvg7p8sGHHHN+db4u9qkkqv04HwOBqb17T7NMHmKbQa4TPP6+300MBH9oH94O2+UI7XxwfkffXdrmizbleP05BsCneVqNrHZGvkj5H6/TQ7IWvED/AIfqnT8oMVBcQuRXC7tvd/aAVka7rgE9xq6xqkfNHDZ8RWXtHIGb7AhkBH/ER/PVseE+ovPhY8si7WkiRyN27uoIN18jn+OtVTzE8TWRxayX0aNGrTGGjRo0AawdZ14nmCKWYhVUEsSaAA5JJPYAfOgEbxx5bHMmjnglSCZL3ExA7ydotyCCSFWhYPH01W3Wum5+LmRYh9GWWajGIwaILOo3XW38pJ+gHfvqZyfNDPzJXOGY4McWilkDMeQQ3uB9xHxVAMbs0dQ8vTMgzDJ/GTHKUkrI3IBJNhV52rRPtHHJ41OMpr+0i3HyT/TfK3NypI/xwhigRwzxqxZpAO49p4BFre4Ed61anV+hRZOO2PMtxOoUi6PFFSD8EEAg/UDSl4L8wzJImHmUMkqSkq0I5gCaod1eviqO0kVwNb/Mjx+cBEjhVXyJrKBuQoFclV9xLE7V7C7sjbqMm5PMjq+QoZPkjlKGWLOBQflVlYE8CgdrEDnjgfw+NRfgDwC/VMdpJcuZFWUxNGFskBEY8s3B91UVPb51tzup9RyUcS5jRrKWZoo1FKrCvTDghioXirr55POt3gzxW3RkMU6+rjyy7jJHe+NiFUllP5gQoNCjYPewNd9yOJouPpHS0xoY4Y72RIEWzZoChZ+Trs1z4OakyLJGyujgMrKbBB7EHXRqJINYLaGOqx8TdcyepTPjdOnWKCLibJUt7pDY9JGUDgDklCb45+DGUlFZZ1RbeEWY8oHc1yBz8k9gPvqset+D8bP6y0LRhEhxhJKYtqM8sknt3EC2G2z2Bv555T8Xwkeo4oGOF/FQTTx5LvMS8pClo5TvJIUyUvbue9Cw0dUkPQ3x8hQ7RzjZmoCZGkmWJijiSSyCW3CrAIHbitUq+Lko+TuGhq8PeV2DhyiWKNmkX8jSOW2n6qOwP37/AEqzbTkwK6lXUMrCirAEEfcHg69xvag/a9Vb1vzbnLuuNB6cUU3oPkZCsU3FXUBkUBkPqAce40OQpIGr20iJyeHvA+DN1bqOPLAuyL0mhjDMm0MpLlQrC13FfsLFVq0Oh9ChxIvSx4xGllqFmye5JYksfuT2AHxqtOkeHep23UY5wM2RTHJBkwBFpTtKAhvyjaCrKADQ55OnfwZ4vGdG26Mwzwt6c8Ld0b/ynmv01XC2M21F9HWhk0aNB1acMHVbeaB9fM6bhr6lvOJWWriMakXvFe4gA/YAtfcamfMTx6OnRKY/TknZwBExO7btYlqXkAED9brSJ0nxQkvWosvMx2xz6QhUi5I/Wa1Ds20bfY2z5qhfzUW1nBJRbWR76r5VdPyHEno+k3e4G9O+b5C8XfyAD/Ia1f8Aslwv9p683BoTTyMoJ/eADKb/AI9idOkbAixyD2I1z9S6hHBE0srBI0Fsx7AfU0NHFPlo5llQ+W/gzG/F5mNmRRTTYzqUO4shRgR+QErx7TTWQXruupvrUyQ9XaEenGjYcO1eFBZZpqVRx8FjQH3+NJkPiXI/pJ+oYkbuJN6n1ygDx2FQLsC7aCr9T7eWNm5nxn0p+qQY3UYooVKK6ZKSzBQoSQ+1mcIKU77O5SNwocah7ZZimXRc6pKzAyfiVtRuW3vYLHur823618120ZWUkS75GVE4G5yFWzwOTxqrsVsU/lwZGKnhocgsgPBG1tw57dh316ysrFJJkwcpj3JaV2+Pk7z8ff41JaVf5r/Zs/PXbdypl9fBZEfV4WXessZWwu4OCLPAFg9zzQ+a1yYHijGmjaRJQqLwWf2fxG+rH30j4UOM8T5EfTZ2hj5aRpP2di+CWemPxQs8j5IB4vxIlAMPTsdQRw7ncBz3FFf5Vrv5aK/9fuQr199stsKmxg691jGGBLjLkSZLhfz8uQQ6spdwNoUGh37KRzqzvK6Ut0rEJ/uFeABwruo7fNAc9z3NnVTeH8VsrIXCypxjQyIfTXHVVV2B4QlhyTyaN2a7Xq9uidHjxceKCIEJGoUX3P1Jr5Jsn7k66oRj0Zb52ueLY4a8Hfo0aNdKQ0aNGgDSl5pZcsfS8hoN4eltkNFU3qXa7BrbYNc+7TbrXPjq6lXUMrAhlYWCDwQQeCCPjQHzv0bqmNEixLIAaskigWIBNtVfbv8AA1Kx9SiZtqyIWIsAMDx89uNWa3ld0wkn8JHzzxuH+AbjXUnl908R+n+Dx9tEWYwW5v8AfI3Xz3ux8amptEHAp8ShepdPdSpcZEaEXztd1WzRsd2r7n57Fh81JI4+p48km1f6s/uP19Sl5/QtX6nT50/y66fBIksWLGjodysN3B+otq1KdQ6BjTkNPjwysBQMkauQO9AsDQvUc85JY4wUe/WoGBVZ1UtwGB5B+osVf664MzPxmY+rkgx7doj+9USaHvPYjjg9tXp/2KwP/ksX/wCxH/5ddOJ4cxYrEWNAl8nZEq39LpeddcmyKgkJHkd1Fnw5YuWjgmZYpKoFWG8r9bDEk8D+0GrI14ihVRSgKPoBQ/w171EmYI0m9a8to3mbIxZpMSdiSzRcxuT3LxHg2aJoi/nnnTnrFa40msM6m10UR1JZIJpGzMSaCeM2M/BQhDY4dhwjBjVgkfmIIU3ec3rc/VGxMBpMecPMsoyIgwbYiuG9WLjY1EmuAaHa7F6lAfjUZgeFcWCZ54YI45XFMyrRri6A4F0LoC/nVXoxyn8CTnlcm7qmOj47rI7RJsO6RXMbIALLBwfbQ5v7c8apTosE0WCcuLIEm6WUzwZUimCVPUIJPqceoSinddtu7/W+GQEUQCD3B7aWj5Z9NL7/AMHDu3buxq7v8t1X2qviq1KyG9YORaXZW+T45zsq0hyoI25OzEgmnegFNbxEwu+DVd+TyNTHlh0PLjzp55RkejLEoaTKGyWSSwVYJbEAAMKJFBgOe2rRxcJIlCRoqKOAqAKooUKA47V/LW2tcrqjDoOWTOonxTHM2JOuMAZjGwjB4BJFVd96ur+a1LaxWrSJ83YWQmO5WeKePIH9o0ylnJ/3qvn9P4nvrdmddjMbiRHjV0b02lUqsncHZf5udfRda1zYqPW9Vau24A/56yy0sW92Wa46uajtSWCB8ukYdLww9X6CVQr217Ab+QtA/cHST5weLqkXp4b0kcB55TQuM9kS/qRz/Aci9WxWtc2Ij1vRWrtuANfpfb/prS1lYMqeHkonpcc+VY6fAJkiFM5YInbhIyaDN/gOPg6ksEZcHTupySYrJFIECwzL3lJEUz7Qb2AbSeKbbYNA6uaOBVFKAAOwAofXsNetuqa6I18ous1E7OH0fOnQenzyxpHh48kpAO5nXYgI5O52pd3PYH6ax1yeTF3RZcRinK2qWGDBrAKstir+L4r519GVrw+MpIJVSV7EiyP0Px/01ebl+LaiPCxjGMY46KF6ziSYfSMTEk2RtlTGWRWJJ2LsdSVkr0yDtDKAOVHyTfvonhvJ6hxi/sYFB/rDLSMw4CRjuwvgsBQo/YG8c/pUM67Zoo5V/uyIGH8mB+38tb44VUAKAAOAAKAH2A0MtWrsprlCHGe35+3wKN6Z4FzZczGiysdkWM+tLKHpSqmvZJEfbITRqweL41eUKUoAvgAcmzwPknkn7nXrbrOhTbdO6W6byw0aNGhUGjRo0AaNGjQBo0aNAGjRo0AaNGjQBo0aNAGjRo0AaNGjQBo0aNAGjRo0AaNGjQBo0aNAGjRo0AaNGjQBo0aNAGjRo0AaNGjQBo0a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8" name="AutoShape 12" descr="http://www.msdamborskeho.sk/rodina.JPG"/>
          <p:cNvSpPr>
            <a:spLocks noChangeAspect="1" noChangeArrowheads="1"/>
          </p:cNvSpPr>
          <p:nvPr/>
        </p:nvSpPr>
        <p:spPr bwMode="auto">
          <a:xfrm>
            <a:off x="155575" y="-1309688"/>
            <a:ext cx="4295775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51" name="Picture 15" descr="C:\Users\NTB06\Desktop\Workshop\PA092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4096455" cy="2592288"/>
          </a:xfrm>
          <a:prstGeom prst="rect">
            <a:avLst/>
          </a:prstGeom>
          <a:noFill/>
        </p:spPr>
      </p:pic>
      <p:pic>
        <p:nvPicPr>
          <p:cNvPr id="14352" name="Picture 16" descr="C:\Users\NTB06\Desktop\Workshop\PA09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3744416" cy="2376264"/>
          </a:xfrm>
          <a:prstGeom prst="rect">
            <a:avLst/>
          </a:prstGeom>
          <a:noFill/>
        </p:spPr>
      </p:pic>
      <p:pic>
        <p:nvPicPr>
          <p:cNvPr id="14353" name="Picture 17" descr="C:\Users\NTB06\Desktop\Workshop\PA09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822215" cy="2376264"/>
          </a:xfrm>
          <a:prstGeom prst="rect">
            <a:avLst/>
          </a:prstGeom>
          <a:noFill/>
        </p:spPr>
      </p:pic>
      <p:pic>
        <p:nvPicPr>
          <p:cNvPr id="14354" name="Picture 18" descr="C:\Users\NTB06\Desktop\Workshop\PA0922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395022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2800" dirty="0" smtClean="0">
                <a:solidFill>
                  <a:srgbClr val="FFC000"/>
                </a:solidFill>
              </a:rPr>
              <a:t>To, že  niekto  dosiahne  nejaký  </a:t>
            </a:r>
            <a:r>
              <a:rPr lang="sk-SK" sz="2800" b="1" dirty="0" smtClean="0">
                <a:solidFill>
                  <a:srgbClr val="FFC000"/>
                </a:solidFill>
              </a:rPr>
              <a:t>úspech</a:t>
            </a:r>
            <a:r>
              <a:rPr lang="sk-SK" sz="2800" dirty="0" smtClean="0">
                <a:solidFill>
                  <a:srgbClr val="FFC000"/>
                </a:solidFill>
              </a:rPr>
              <a:t>, je  len dôkazom toho, že  ostatní  ho  môžu  dosiahnuť  tiež.</a:t>
            </a:r>
            <a:endParaRPr lang="sk-SK" sz="2800" b="1" dirty="0">
              <a:ln/>
              <a:solidFill>
                <a:srgbClr val="FFC000"/>
              </a:solidFill>
            </a:endParaRPr>
          </a:p>
        </p:txBody>
      </p:sp>
      <p:pic>
        <p:nvPicPr>
          <p:cNvPr id="13313" name="Picture 1" descr="C:\Users\NTB06\Desktop\Workshop\PA092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99" y="1523999"/>
            <a:ext cx="3415929" cy="2147911"/>
          </a:xfrm>
          <a:prstGeom prst="rect">
            <a:avLst/>
          </a:prstGeom>
          <a:noFill/>
        </p:spPr>
      </p:pic>
      <p:pic>
        <p:nvPicPr>
          <p:cNvPr id="13314" name="Picture 2" descr="C:\Users\NTB06\Desktop\Workshop\PA092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078243" cy="2294012"/>
          </a:xfrm>
          <a:prstGeom prst="rect">
            <a:avLst/>
          </a:prstGeom>
          <a:noFill/>
        </p:spPr>
      </p:pic>
      <p:pic>
        <p:nvPicPr>
          <p:cNvPr id="13315" name="Picture 3" descr="C:\Users\NTB06\Desktop\Workshop\PA092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4462287" cy="2510036"/>
          </a:xfrm>
          <a:prstGeom prst="rect">
            <a:avLst/>
          </a:prstGeom>
          <a:noFill/>
        </p:spPr>
      </p:pic>
      <p:pic>
        <p:nvPicPr>
          <p:cNvPr id="13316" name="Picture 4" descr="C:\Users\NTB06\Desktop\Workshop\PA092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933056"/>
            <a:ext cx="2160240" cy="2520280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9282113" y="-640546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sk-SK" sz="2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.</a:t>
            </a:r>
            <a:endParaRPr lang="sk-SK" sz="2800" b="1" spc="-100" dirty="0">
              <a:ln/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k-SK" sz="2400" dirty="0" smtClean="0">
                <a:solidFill>
                  <a:srgbClr val="002060"/>
                </a:solidFill>
              </a:rPr>
              <a:t>Žiaci našej školy sa vďaka projektu</a:t>
            </a:r>
          </a:p>
          <a:p>
            <a:pPr>
              <a:buNone/>
            </a:pPr>
            <a:r>
              <a:rPr lang="sk-SK" sz="2400" dirty="0" smtClean="0">
                <a:solidFill>
                  <a:srgbClr val="FFFF00"/>
                </a:solidFill>
              </a:rPr>
              <a:t>     </a:t>
            </a:r>
            <a:r>
              <a:rPr lang="sk-SK" sz="2400" b="1" dirty="0" smtClean="0">
                <a:solidFill>
                  <a:srgbClr val="FFFF00"/>
                </a:solidFill>
              </a:rPr>
              <a:t>„ Deti vetra putujú za slnkom“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sk-SK" sz="2400" dirty="0" smtClean="0">
                <a:solidFill>
                  <a:srgbClr val="002060"/>
                </a:solidFill>
              </a:rPr>
              <a:t>zúčastnili školy v prírode, </a:t>
            </a:r>
          </a:p>
          <a:p>
            <a:pPr>
              <a:buNone/>
            </a:pPr>
            <a:r>
              <a:rPr lang="sk-SK" sz="2400" dirty="0" smtClean="0">
                <a:solidFill>
                  <a:srgbClr val="002060"/>
                </a:solidFill>
              </a:rPr>
              <a:t>ktorá sa konala v Turistickom</a:t>
            </a:r>
          </a:p>
          <a:p>
            <a:pPr>
              <a:buNone/>
            </a:pPr>
            <a:r>
              <a:rPr lang="sk-SK" sz="2400" dirty="0" smtClean="0">
                <a:solidFill>
                  <a:srgbClr val="002060"/>
                </a:solidFill>
              </a:rPr>
              <a:t>hotely DROTÁR  </a:t>
            </a:r>
          </a:p>
          <a:p>
            <a:pPr>
              <a:buNone/>
            </a:pPr>
            <a:r>
              <a:rPr lang="sk-SK" sz="2400" dirty="0" smtClean="0">
                <a:solidFill>
                  <a:srgbClr val="002060"/>
                </a:solidFill>
              </a:rPr>
              <a:t>v obci Hronec. </a:t>
            </a:r>
          </a:p>
          <a:p>
            <a:endParaRPr lang="sk-SK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k-SK" sz="2000" dirty="0" smtClean="0">
                <a:solidFill>
                  <a:srgbClr val="C00000"/>
                </a:solidFill>
              </a:rPr>
              <a:t>                                                      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192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k-SK" sz="3200" b="1" spc="0" dirty="0" smtClean="0">
                <a:ln/>
                <a:solidFill>
                  <a:schemeClr val="accent3"/>
                </a:solidFill>
                <a:effectLst/>
              </a:rPr>
              <a:t>Práca má svoj čas aj oddych má svoj čas.</a:t>
            </a:r>
            <a:endParaRPr lang="sk-SK" sz="3200" b="1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irc_mi" descr="http://www.vydrovskadolina.sk/scripts/get_thumbnail.php?params=%28image:/katalog/ubytovanie/drotar/drotovna1.jpg,th_w:250,th_h:250%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1470</TotalTime>
  <Words>669</Words>
  <Application>Microsoft Office PowerPoint</Application>
  <PresentationFormat>Prezentácia na obrazovke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Papier</vt:lpstr>
      <vt:lpstr>Zvonec a koniec... </vt:lpstr>
      <vt:lpstr>    Deti vetra putujú za slnkom</vt:lpstr>
      <vt:lpstr>Ako sme začínali</vt:lpstr>
      <vt:lpstr>Ak chceš dosiahnuť trvalého úspechu, musí motivácia, ktorá ťa ženie k tomuto cieľu, vychádzať z vnútra. Nezáleží na tom, kto si, ani ako si starý.</vt:lpstr>
      <vt:lpstr>Práca, práca a opäť práca.</vt:lpstr>
      <vt:lpstr> Pozri mama, pozri otec čo dokážem... </vt:lpstr>
      <vt:lpstr>Snímka 7</vt:lpstr>
      <vt:lpstr>To, že  niekto  dosiahne  nejaký  úspech, je  len dôkazom toho, že  ostatní  ho  môžu  dosiahnuť  tiež.</vt:lpstr>
      <vt:lpstr>Práca má svoj čas aj oddych má svoj čas.</vt:lpstr>
      <vt:lpstr>Snímka 10</vt:lpstr>
      <vt:lpstr>      Denný program školy v prírode     1.deň </vt:lpstr>
      <vt:lpstr>Snímka 12</vt:lpstr>
      <vt:lpstr>Denný program školy v prírode     2.deň </vt:lpstr>
      <vt:lpstr>Snímka 14</vt:lpstr>
      <vt:lpstr>Denný program školy v prírode     3.deň </vt:lpstr>
      <vt:lpstr>Snímka 16</vt:lpstr>
      <vt:lpstr>Denný program školy v prírode     4.deň </vt:lpstr>
      <vt:lpstr>Snímka 18</vt:lpstr>
      <vt:lpstr>Denný program školy v prírode     5.deň </vt:lpstr>
      <vt:lpstr>Snímka 20</vt:lpstr>
      <vt:lpstr>Všetko krásne má svoj koniec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NTB17</dc:creator>
  <cp:lastModifiedBy>NTB17</cp:lastModifiedBy>
  <cp:revision>225</cp:revision>
  <dcterms:created xsi:type="dcterms:W3CDTF">2012-01-28T14:59:36Z</dcterms:created>
  <dcterms:modified xsi:type="dcterms:W3CDTF">2013-01-29T11:26:10Z</dcterms:modified>
</cp:coreProperties>
</file>